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12" roundtripDataSignature="AMtx7mja9QfLZ449NOFpbFZReV26/IP02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2" Type="http://customschemas.google.com/relationships/presentationmetadata" Target="meta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\\DROBO-FS\QuickDrops\JB\PPTX NG\Droplets\LightingOverlay.png" id="53" name="Google Shape;53;p9"/>
          <p:cNvPicPr preferRelativeResize="0"/>
          <p:nvPr/>
        </p:nvPicPr>
        <p:blipFill rotWithShape="1">
          <a:blip r:embed="rId2">
            <a:alphaModFix amt="30000"/>
          </a:blip>
          <a:srcRect b="0" l="0" r="0" t="0"/>
          <a:stretch/>
        </p:blipFill>
        <p:spPr>
          <a:xfrm>
            <a:off x="0" y="-1"/>
            <a:ext cx="12192003" cy="68580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4" name="Google Shape;54;p9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</p:grpSpPr>
        <p:sp>
          <p:nvSpPr>
            <p:cNvPr id="55" name="Google Shape;55;p9"/>
            <p:cNvSpPr/>
            <p:nvPr/>
          </p:nvSpPr>
          <p:spPr>
            <a:xfrm>
              <a:off x="1209675" y="4763"/>
              <a:ext cx="23813" cy="2181225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9"/>
            <p:cNvSpPr/>
            <p:nvPr/>
          </p:nvSpPr>
          <p:spPr>
            <a:xfrm>
              <a:off x="1128713" y="217646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9"/>
            <p:cNvSpPr/>
            <p:nvPr/>
          </p:nvSpPr>
          <p:spPr>
            <a:xfrm>
              <a:off x="1123950" y="4021138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9"/>
            <p:cNvSpPr/>
            <p:nvPr/>
          </p:nvSpPr>
          <p:spPr>
            <a:xfrm>
              <a:off x="414338" y="9525"/>
              <a:ext cx="28575" cy="448151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9"/>
            <p:cNvSpPr/>
            <p:nvPr/>
          </p:nvSpPr>
          <p:spPr>
            <a:xfrm>
              <a:off x="333375" y="448151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9"/>
            <p:cNvSpPr/>
            <p:nvPr/>
          </p:nvSpPr>
          <p:spPr>
            <a:xfrm>
              <a:off x="190500" y="9525"/>
              <a:ext cx="152400" cy="908050"/>
            </a:xfrm>
            <a:custGeom>
              <a:rect b="b" l="l" r="r" t="t"/>
              <a:pathLst>
                <a:path extrusionOk="0" h="572" w="96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61" name="Google Shape;61;p9"/>
            <p:cNvSpPr/>
            <p:nvPr/>
          </p:nvSpPr>
          <p:spPr>
            <a:xfrm>
              <a:off x="1290638" y="14288"/>
              <a:ext cx="376238" cy="1801813"/>
            </a:xfrm>
            <a:custGeom>
              <a:rect b="b" l="l" r="r" t="t"/>
              <a:pathLst>
                <a:path extrusionOk="0" h="1135" w="237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62" name="Google Shape;62;p9"/>
            <p:cNvSpPr/>
            <p:nvPr/>
          </p:nvSpPr>
          <p:spPr>
            <a:xfrm>
              <a:off x="1600200" y="1801813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9"/>
            <p:cNvSpPr/>
            <p:nvPr/>
          </p:nvSpPr>
          <p:spPr>
            <a:xfrm>
              <a:off x="1381125" y="9525"/>
              <a:ext cx="371475" cy="1425575"/>
            </a:xfrm>
            <a:custGeom>
              <a:rect b="b" l="l" r="r" t="t"/>
              <a:pathLst>
                <a:path extrusionOk="0" h="898" w="234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64" name="Google Shape;64;p9"/>
            <p:cNvSpPr/>
            <p:nvPr/>
          </p:nvSpPr>
          <p:spPr>
            <a:xfrm>
              <a:off x="1643063" y="0"/>
              <a:ext cx="152400" cy="912813"/>
            </a:xfrm>
            <a:custGeom>
              <a:rect b="b" l="l" r="r" t="t"/>
              <a:pathLst>
                <a:path extrusionOk="0" h="575" w="96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65" name="Google Shape;65;p9"/>
            <p:cNvSpPr/>
            <p:nvPr/>
          </p:nvSpPr>
          <p:spPr>
            <a:xfrm>
              <a:off x="1685925" y="142081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9"/>
            <p:cNvSpPr/>
            <p:nvPr/>
          </p:nvSpPr>
          <p:spPr>
            <a:xfrm>
              <a:off x="1685925" y="903288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9"/>
            <p:cNvSpPr/>
            <p:nvPr/>
          </p:nvSpPr>
          <p:spPr>
            <a:xfrm>
              <a:off x="1743075" y="4763"/>
              <a:ext cx="419100" cy="522288"/>
            </a:xfrm>
            <a:custGeom>
              <a:rect b="b" l="l" r="r" t="t"/>
              <a:pathLst>
                <a:path extrusionOk="0" h="329" w="264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68" name="Google Shape;68;p9"/>
            <p:cNvSpPr/>
            <p:nvPr/>
          </p:nvSpPr>
          <p:spPr>
            <a:xfrm>
              <a:off x="2119313" y="488950"/>
              <a:ext cx="161925" cy="147638"/>
            </a:xfrm>
            <a:custGeom>
              <a:rect b="b" l="l" r="r" t="t"/>
              <a:pathLst>
                <a:path extrusionOk="0" h="31" w="34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9"/>
            <p:cNvSpPr/>
            <p:nvPr/>
          </p:nvSpPr>
          <p:spPr>
            <a:xfrm>
              <a:off x="952500" y="4763"/>
              <a:ext cx="152400" cy="908050"/>
            </a:xfrm>
            <a:custGeom>
              <a:rect b="b" l="l" r="r" t="t"/>
              <a:pathLst>
                <a:path extrusionOk="0" h="572" w="96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70" name="Google Shape;70;p9"/>
            <p:cNvSpPr/>
            <p:nvPr/>
          </p:nvSpPr>
          <p:spPr>
            <a:xfrm>
              <a:off x="866775" y="903288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9"/>
            <p:cNvSpPr/>
            <p:nvPr/>
          </p:nvSpPr>
          <p:spPr>
            <a:xfrm>
              <a:off x="890588" y="155416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9"/>
            <p:cNvSpPr/>
            <p:nvPr/>
          </p:nvSpPr>
          <p:spPr>
            <a:xfrm>
              <a:off x="738188" y="5622925"/>
              <a:ext cx="338138" cy="1216025"/>
            </a:xfrm>
            <a:custGeom>
              <a:rect b="b" l="l" r="r" t="t"/>
              <a:pathLst>
                <a:path extrusionOk="0" h="766" w="213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73" name="Google Shape;73;p9"/>
            <p:cNvSpPr/>
            <p:nvPr/>
          </p:nvSpPr>
          <p:spPr>
            <a:xfrm>
              <a:off x="647700" y="5480050"/>
              <a:ext cx="157163" cy="157163"/>
            </a:xfrm>
            <a:custGeom>
              <a:rect b="b" l="l" r="r" t="t"/>
              <a:pathLst>
                <a:path extrusionOk="0" h="33" w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9"/>
            <p:cNvSpPr/>
            <p:nvPr/>
          </p:nvSpPr>
          <p:spPr>
            <a:xfrm>
              <a:off x="66675" y="903288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9"/>
            <p:cNvSpPr/>
            <p:nvPr/>
          </p:nvSpPr>
          <p:spPr>
            <a:xfrm>
              <a:off x="0" y="3897313"/>
              <a:ext cx="133350" cy="266700"/>
            </a:xfrm>
            <a:custGeom>
              <a:rect b="b" l="l" r="r" t="t"/>
              <a:pathLst>
                <a:path extrusionOk="0" h="168" w="84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76" name="Google Shape;76;p9"/>
            <p:cNvSpPr/>
            <p:nvPr/>
          </p:nvSpPr>
          <p:spPr>
            <a:xfrm>
              <a:off x="66675" y="4149725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9"/>
            <p:cNvSpPr/>
            <p:nvPr/>
          </p:nvSpPr>
          <p:spPr>
            <a:xfrm>
              <a:off x="0" y="1644650"/>
              <a:ext cx="133350" cy="269875"/>
            </a:xfrm>
            <a:custGeom>
              <a:rect b="b" l="l" r="r" t="t"/>
              <a:pathLst>
                <a:path extrusionOk="0" h="170" w="84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78" name="Google Shape;78;p9"/>
            <p:cNvSpPr/>
            <p:nvPr/>
          </p:nvSpPr>
          <p:spPr>
            <a:xfrm>
              <a:off x="66675" y="1468438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9"/>
            <p:cNvSpPr/>
            <p:nvPr/>
          </p:nvSpPr>
          <p:spPr>
            <a:xfrm>
              <a:off x="695325" y="4763"/>
              <a:ext cx="309563" cy="1558925"/>
            </a:xfrm>
            <a:custGeom>
              <a:rect b="b" l="l" r="r" t="t"/>
              <a:pathLst>
                <a:path extrusionOk="0" h="982" w="195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80" name="Google Shape;80;p9"/>
            <p:cNvSpPr/>
            <p:nvPr/>
          </p:nvSpPr>
          <p:spPr>
            <a:xfrm>
              <a:off x="57150" y="4881563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9"/>
            <p:cNvSpPr/>
            <p:nvPr/>
          </p:nvSpPr>
          <p:spPr>
            <a:xfrm>
              <a:off x="138113" y="5060950"/>
              <a:ext cx="304800" cy="1778000"/>
            </a:xfrm>
            <a:custGeom>
              <a:rect b="b" l="l" r="r" t="t"/>
              <a:pathLst>
                <a:path extrusionOk="0" h="1120" w="192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82" name="Google Shape;82;p9"/>
            <p:cNvSpPr/>
            <p:nvPr/>
          </p:nvSpPr>
          <p:spPr>
            <a:xfrm>
              <a:off x="561975" y="6430963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9"/>
            <p:cNvSpPr/>
            <p:nvPr/>
          </p:nvSpPr>
          <p:spPr>
            <a:xfrm>
              <a:off x="642938" y="6610350"/>
              <a:ext cx="23813" cy="242888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9"/>
            <p:cNvSpPr/>
            <p:nvPr/>
          </p:nvSpPr>
          <p:spPr>
            <a:xfrm>
              <a:off x="76200" y="6430963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9"/>
            <p:cNvSpPr/>
            <p:nvPr/>
          </p:nvSpPr>
          <p:spPr>
            <a:xfrm>
              <a:off x="0" y="5978525"/>
              <a:ext cx="190500" cy="461963"/>
            </a:xfrm>
            <a:custGeom>
              <a:rect b="b" l="l" r="r" t="t"/>
              <a:pathLst>
                <a:path extrusionOk="0" h="291" w="120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86" name="Google Shape;86;p9"/>
            <p:cNvSpPr/>
            <p:nvPr/>
          </p:nvSpPr>
          <p:spPr>
            <a:xfrm>
              <a:off x="1014413" y="1801813"/>
              <a:ext cx="214313" cy="755650"/>
            </a:xfrm>
            <a:custGeom>
              <a:rect b="b" l="l" r="r" t="t"/>
              <a:pathLst>
                <a:path extrusionOk="0" h="476" w="135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87" name="Google Shape;87;p9"/>
            <p:cNvSpPr/>
            <p:nvPr/>
          </p:nvSpPr>
          <p:spPr>
            <a:xfrm>
              <a:off x="938213" y="2547938"/>
              <a:ext cx="166688" cy="160338"/>
            </a:xfrm>
            <a:custGeom>
              <a:rect b="b" l="l" r="r" t="t"/>
              <a:pathLst>
                <a:path extrusionOk="0" h="34" w="35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9"/>
            <p:cNvSpPr/>
            <p:nvPr/>
          </p:nvSpPr>
          <p:spPr>
            <a:xfrm>
              <a:off x="595313" y="4763"/>
              <a:ext cx="638175" cy="4025900"/>
            </a:xfrm>
            <a:custGeom>
              <a:rect b="b" l="l" r="r" t="t"/>
              <a:pathLst>
                <a:path extrusionOk="0" h="2536" w="402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89" name="Google Shape;89;p9"/>
            <p:cNvSpPr/>
            <p:nvPr/>
          </p:nvSpPr>
          <p:spPr>
            <a:xfrm>
              <a:off x="1223963" y="1382713"/>
              <a:ext cx="142875" cy="476250"/>
            </a:xfrm>
            <a:custGeom>
              <a:rect b="b" l="l" r="r" t="t"/>
              <a:pathLst>
                <a:path extrusionOk="0" h="300" w="9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90" name="Google Shape;90;p9"/>
            <p:cNvSpPr/>
            <p:nvPr/>
          </p:nvSpPr>
          <p:spPr>
            <a:xfrm>
              <a:off x="1300163" y="1849438"/>
              <a:ext cx="109538" cy="107950"/>
            </a:xfrm>
            <a:custGeom>
              <a:rect b="b" l="l" r="r" t="t"/>
              <a:pathLst>
                <a:path extrusionOk="0" h="23" w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9"/>
            <p:cNvSpPr/>
            <p:nvPr/>
          </p:nvSpPr>
          <p:spPr>
            <a:xfrm>
              <a:off x="280988" y="3417888"/>
              <a:ext cx="142875" cy="474663"/>
            </a:xfrm>
            <a:custGeom>
              <a:rect b="b" l="l" r="r" t="t"/>
              <a:pathLst>
                <a:path extrusionOk="0" h="299" w="90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92" name="Google Shape;92;p9"/>
            <p:cNvSpPr/>
            <p:nvPr/>
          </p:nvSpPr>
          <p:spPr>
            <a:xfrm>
              <a:off x="238125" y="3883025"/>
              <a:ext cx="109538" cy="109538"/>
            </a:xfrm>
            <a:custGeom>
              <a:rect b="b" l="l" r="r" t="t"/>
              <a:pathLst>
                <a:path extrusionOk="0" h="23" w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9"/>
            <p:cNvSpPr/>
            <p:nvPr/>
          </p:nvSpPr>
          <p:spPr>
            <a:xfrm>
              <a:off x="4763" y="2166938"/>
              <a:ext cx="114300" cy="452438"/>
            </a:xfrm>
            <a:custGeom>
              <a:rect b="b" l="l" r="r" t="t"/>
              <a:pathLst>
                <a:path extrusionOk="0" h="285" w="72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94" name="Google Shape;94;p9"/>
            <p:cNvSpPr/>
            <p:nvPr/>
          </p:nvSpPr>
          <p:spPr>
            <a:xfrm>
              <a:off x="52388" y="2066925"/>
              <a:ext cx="109538" cy="109538"/>
            </a:xfrm>
            <a:custGeom>
              <a:rect b="b" l="l" r="r" t="t"/>
              <a:pathLst>
                <a:path extrusionOk="0" h="23" w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9"/>
            <p:cNvSpPr/>
            <p:nvPr/>
          </p:nvSpPr>
          <p:spPr>
            <a:xfrm>
              <a:off x="1228725" y="4662488"/>
              <a:ext cx="23813" cy="2181225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9"/>
            <p:cNvSpPr/>
            <p:nvPr/>
          </p:nvSpPr>
          <p:spPr>
            <a:xfrm>
              <a:off x="1319213" y="5041900"/>
              <a:ext cx="371475" cy="1801813"/>
            </a:xfrm>
            <a:custGeom>
              <a:rect b="b" l="l" r="r" t="t"/>
              <a:pathLst>
                <a:path extrusionOk="0" h="1135" w="234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97" name="Google Shape;97;p9"/>
            <p:cNvSpPr/>
            <p:nvPr/>
          </p:nvSpPr>
          <p:spPr>
            <a:xfrm>
              <a:off x="1147763" y="448151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9"/>
            <p:cNvSpPr/>
            <p:nvPr/>
          </p:nvSpPr>
          <p:spPr>
            <a:xfrm>
              <a:off x="819150" y="3983038"/>
              <a:ext cx="347663" cy="2860675"/>
            </a:xfrm>
            <a:custGeom>
              <a:rect b="b" l="l" r="r" t="t"/>
              <a:pathLst>
                <a:path extrusionOk="0" h="1802" w="219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99" name="Google Shape;99;p9"/>
            <p:cNvSpPr/>
            <p:nvPr/>
          </p:nvSpPr>
          <p:spPr>
            <a:xfrm>
              <a:off x="728663" y="3806825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9"/>
            <p:cNvSpPr/>
            <p:nvPr/>
          </p:nvSpPr>
          <p:spPr>
            <a:xfrm>
              <a:off x="1624013" y="4867275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9"/>
            <p:cNvSpPr/>
            <p:nvPr/>
          </p:nvSpPr>
          <p:spPr>
            <a:xfrm>
              <a:off x="1404938" y="5422900"/>
              <a:ext cx="371475" cy="1425575"/>
            </a:xfrm>
            <a:custGeom>
              <a:rect b="b" l="l" r="r" t="t"/>
              <a:pathLst>
                <a:path extrusionOk="0" h="898" w="234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02" name="Google Shape;102;p9"/>
            <p:cNvSpPr/>
            <p:nvPr/>
          </p:nvSpPr>
          <p:spPr>
            <a:xfrm>
              <a:off x="1666875" y="5945188"/>
              <a:ext cx="152400" cy="912813"/>
            </a:xfrm>
            <a:custGeom>
              <a:rect b="b" l="l" r="r" t="t"/>
              <a:pathLst>
                <a:path extrusionOk="0" h="575" w="96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03" name="Google Shape;103;p9"/>
            <p:cNvSpPr/>
            <p:nvPr/>
          </p:nvSpPr>
          <p:spPr>
            <a:xfrm>
              <a:off x="1709738" y="5246688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9"/>
            <p:cNvSpPr/>
            <p:nvPr/>
          </p:nvSpPr>
          <p:spPr>
            <a:xfrm>
              <a:off x="1709738" y="576421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9"/>
            <p:cNvSpPr/>
            <p:nvPr/>
          </p:nvSpPr>
          <p:spPr>
            <a:xfrm>
              <a:off x="1766888" y="6330950"/>
              <a:ext cx="419100" cy="527050"/>
            </a:xfrm>
            <a:custGeom>
              <a:rect b="b" l="l" r="r" t="t"/>
              <a:pathLst>
                <a:path extrusionOk="0" h="332" w="264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06" name="Google Shape;106;p9"/>
            <p:cNvSpPr/>
            <p:nvPr/>
          </p:nvSpPr>
          <p:spPr>
            <a:xfrm>
              <a:off x="2147888" y="6221413"/>
              <a:ext cx="157163" cy="147638"/>
            </a:xfrm>
            <a:custGeom>
              <a:rect b="b" l="l" r="r" t="t"/>
              <a:pathLst>
                <a:path extrusionOk="0" h="31" w="33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9"/>
            <p:cNvSpPr/>
            <p:nvPr/>
          </p:nvSpPr>
          <p:spPr>
            <a:xfrm>
              <a:off x="504825" y="9525"/>
              <a:ext cx="233363" cy="5103813"/>
            </a:xfrm>
            <a:custGeom>
              <a:rect b="b" l="l" r="r" t="t"/>
              <a:pathLst>
                <a:path extrusionOk="0" h="3215" w="147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08" name="Google Shape;108;p9"/>
            <p:cNvSpPr/>
            <p:nvPr/>
          </p:nvSpPr>
          <p:spPr>
            <a:xfrm>
              <a:off x="633413" y="5103813"/>
              <a:ext cx="185738" cy="185738"/>
            </a:xfrm>
            <a:custGeom>
              <a:rect b="b" l="l" r="r" t="t"/>
              <a:pathLst>
                <a:path extrusionOk="0" h="39" w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" name="Google Shape;109;p9"/>
          <p:cNvSpPr txBox="1"/>
          <p:nvPr>
            <p:ph type="ctrTitle"/>
          </p:nvPr>
        </p:nvSpPr>
        <p:spPr>
          <a:xfrm>
            <a:off x="1876424" y="1122363"/>
            <a:ext cx="8791575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Twentieth Century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9"/>
          <p:cNvSpPr txBox="1"/>
          <p:nvPr>
            <p:ph idx="1" type="subTitle"/>
          </p:nvPr>
        </p:nvSpPr>
        <p:spPr>
          <a:xfrm>
            <a:off x="1876424" y="3602038"/>
            <a:ext cx="8791575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000" cap="none">
                <a:solidFill>
                  <a:schemeClr val="lt2"/>
                </a:solidFill>
              </a:defRPr>
            </a:lvl1pPr>
            <a:lvl2pPr lvl="1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000"/>
            </a:lvl2pPr>
            <a:lvl3pPr lvl="2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/>
            </a:lvl3pPr>
            <a:lvl4pPr lvl="3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/>
            </a:lvl4pPr>
            <a:lvl5pPr lvl="4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/>
            </a:lvl5pPr>
            <a:lvl6pPr lvl="5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/>
            </a:lvl6pPr>
            <a:lvl7pPr lvl="6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/>
            </a:lvl7pPr>
            <a:lvl8pPr lvl="7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/>
            </a:lvl8pPr>
            <a:lvl9pPr lvl="8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/>
            </a:lvl9pPr>
          </a:lstStyle>
          <a:p/>
        </p:txBody>
      </p:sp>
      <p:sp>
        <p:nvSpPr>
          <p:cNvPr id="111" name="Google Shape;111;p9"/>
          <p:cNvSpPr txBox="1"/>
          <p:nvPr>
            <p:ph idx="10" type="dt"/>
          </p:nvPr>
        </p:nvSpPr>
        <p:spPr>
          <a:xfrm>
            <a:off x="7077511" y="54102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9"/>
          <p:cNvSpPr txBox="1"/>
          <p:nvPr>
            <p:ph idx="11" type="ftr"/>
          </p:nvPr>
        </p:nvSpPr>
        <p:spPr>
          <a:xfrm>
            <a:off x="1876424" y="5410201"/>
            <a:ext cx="512488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9"/>
          <p:cNvSpPr txBox="1"/>
          <p:nvPr>
            <p:ph idx="12" type="sldNum"/>
          </p:nvPr>
        </p:nvSpPr>
        <p:spPr>
          <a:xfrm>
            <a:off x="9896911" y="5410199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noramic Picture with Caption">
  <p:cSld name="Panoramic Picture with Caption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8"/>
          <p:cNvSpPr txBox="1"/>
          <p:nvPr>
            <p:ph type="title"/>
          </p:nvPr>
        </p:nvSpPr>
        <p:spPr>
          <a:xfrm>
            <a:off x="1141410" y="4304664"/>
            <a:ext cx="9912355" cy="8193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Twentieth Centur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7" name="Google Shape;167;p18"/>
          <p:cNvSpPr/>
          <p:nvPr>
            <p:ph idx="2" type="pic"/>
          </p:nvPr>
        </p:nvSpPr>
        <p:spPr>
          <a:xfrm>
            <a:off x="1141411" y="606426"/>
            <a:ext cx="9912354" cy="3299778"/>
          </a:xfrm>
          <a:prstGeom prst="round2DiagRect">
            <a:avLst>
              <a:gd fmla="val 4860" name="adj1"/>
              <a:gd fmla="val 0" name="adj2"/>
            </a:avLst>
          </a:prstGeom>
          <a:noFill/>
          <a:ln cap="sq" cmpd="sng" w="19050">
            <a:solidFill>
              <a:srgbClr val="B3FFFF">
                <a:alpha val="60000"/>
              </a:srgbClr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88900" rotWithShape="0" algn="t" dir="5400000" dist="38100">
              <a:srgbClr val="000000">
                <a:alpha val="40000"/>
              </a:srgbClr>
            </a:outerShdw>
          </a:effectLst>
        </p:spPr>
      </p:sp>
      <p:sp>
        <p:nvSpPr>
          <p:cNvPr id="168" name="Google Shape;168;p18"/>
          <p:cNvSpPr txBox="1"/>
          <p:nvPr>
            <p:ph idx="1" type="body"/>
          </p:nvPr>
        </p:nvSpPr>
        <p:spPr>
          <a:xfrm>
            <a:off x="1141364" y="5124020"/>
            <a:ext cx="9910859" cy="6824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9pPr>
          </a:lstStyle>
          <a:p/>
        </p:txBody>
      </p:sp>
      <p:sp>
        <p:nvSpPr>
          <p:cNvPr id="169" name="Google Shape;169;p18"/>
          <p:cNvSpPr txBox="1"/>
          <p:nvPr>
            <p:ph idx="10" type="dt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0" name="Google Shape;170;p18"/>
          <p:cNvSpPr txBox="1"/>
          <p:nvPr>
            <p:ph idx="11" type="ftr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1" name="Google Shape;171;p18"/>
          <p:cNvSpPr txBox="1"/>
          <p:nvPr>
            <p:ph idx="12" type="sldNum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aption">
  <p:cSld name="Title and Caption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9"/>
          <p:cNvSpPr txBox="1"/>
          <p:nvPr>
            <p:ph type="title"/>
          </p:nvPr>
        </p:nvSpPr>
        <p:spPr>
          <a:xfrm>
            <a:off x="1141456" y="609600"/>
            <a:ext cx="9905955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4" name="Google Shape;174;p19"/>
          <p:cNvSpPr txBox="1"/>
          <p:nvPr>
            <p:ph idx="1" type="body"/>
          </p:nvPr>
        </p:nvSpPr>
        <p:spPr>
          <a:xfrm>
            <a:off x="1141410" y="4419599"/>
            <a:ext cx="9904459" cy="1371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9pPr>
          </a:lstStyle>
          <a:p/>
        </p:txBody>
      </p:sp>
      <p:sp>
        <p:nvSpPr>
          <p:cNvPr id="175" name="Google Shape;175;p19"/>
          <p:cNvSpPr txBox="1"/>
          <p:nvPr>
            <p:ph idx="10" type="dt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6" name="Google Shape;176;p19"/>
          <p:cNvSpPr txBox="1"/>
          <p:nvPr>
            <p:ph idx="11" type="ftr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7" name="Google Shape;177;p19"/>
          <p:cNvSpPr txBox="1"/>
          <p:nvPr>
            <p:ph idx="12" type="sldNum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with Caption">
  <p:cSld name="Quote with Caption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0"/>
          <p:cNvSpPr txBox="1"/>
          <p:nvPr>
            <p:ph type="title"/>
          </p:nvPr>
        </p:nvSpPr>
        <p:spPr>
          <a:xfrm>
            <a:off x="1446212" y="609599"/>
            <a:ext cx="9302752" cy="274842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0" name="Google Shape;180;p20"/>
          <p:cNvSpPr txBox="1"/>
          <p:nvPr>
            <p:ph idx="1" type="body"/>
          </p:nvPr>
        </p:nvSpPr>
        <p:spPr>
          <a:xfrm>
            <a:off x="1720644" y="3365557"/>
            <a:ext cx="8752299" cy="5489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9pPr>
          </a:lstStyle>
          <a:p/>
        </p:txBody>
      </p:sp>
      <p:sp>
        <p:nvSpPr>
          <p:cNvPr id="181" name="Google Shape;181;p20"/>
          <p:cNvSpPr txBox="1"/>
          <p:nvPr>
            <p:ph idx="2" type="body"/>
          </p:nvPr>
        </p:nvSpPr>
        <p:spPr>
          <a:xfrm>
            <a:off x="1141411" y="4309919"/>
            <a:ext cx="9906002" cy="14894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9pPr>
          </a:lstStyle>
          <a:p/>
        </p:txBody>
      </p:sp>
      <p:sp>
        <p:nvSpPr>
          <p:cNvPr id="182" name="Google Shape;182;p20"/>
          <p:cNvSpPr txBox="1"/>
          <p:nvPr>
            <p:ph idx="10" type="dt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3" name="Google Shape;183;p20"/>
          <p:cNvSpPr txBox="1"/>
          <p:nvPr>
            <p:ph idx="11" type="ftr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4" name="Google Shape;184;p20"/>
          <p:cNvSpPr txBox="1"/>
          <p:nvPr>
            <p:ph idx="12" type="sldNum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5" name="Google Shape;185;p20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Twentieth Century"/>
              <a:buNone/>
            </a:pPr>
            <a:r>
              <a:rPr b="0" i="0" lang="en-US" sz="80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“</a:t>
            </a:r>
            <a:endParaRPr/>
          </a:p>
        </p:txBody>
      </p:sp>
      <p:sp>
        <p:nvSpPr>
          <p:cNvPr id="186" name="Google Shape;186;p2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Twentieth Century"/>
              <a:buNone/>
            </a:pPr>
            <a:r>
              <a:rPr b="0" i="0" lang="en-US" sz="80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ame Card">
  <p:cSld name="Name Card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1"/>
          <p:cNvSpPr txBox="1"/>
          <p:nvPr>
            <p:ph type="title"/>
          </p:nvPr>
        </p:nvSpPr>
        <p:spPr>
          <a:xfrm>
            <a:off x="1141410" y="2134041"/>
            <a:ext cx="9906001" cy="251183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9" name="Google Shape;189;p21"/>
          <p:cNvSpPr txBox="1"/>
          <p:nvPr>
            <p:ph idx="1" type="body"/>
          </p:nvPr>
        </p:nvSpPr>
        <p:spPr>
          <a:xfrm>
            <a:off x="1141364" y="4657655"/>
            <a:ext cx="9904505" cy="11406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9pPr>
          </a:lstStyle>
          <a:p/>
        </p:txBody>
      </p:sp>
      <p:sp>
        <p:nvSpPr>
          <p:cNvPr id="190" name="Google Shape;190;p21"/>
          <p:cNvSpPr txBox="1"/>
          <p:nvPr>
            <p:ph idx="10" type="dt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1" name="Google Shape;191;p21"/>
          <p:cNvSpPr txBox="1"/>
          <p:nvPr>
            <p:ph idx="11" type="ftr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2" name="Google Shape;192;p21"/>
          <p:cNvSpPr txBox="1"/>
          <p:nvPr>
            <p:ph idx="12" type="sldNum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Column">
  <p:cSld name="3 Column"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2"/>
          <p:cNvSpPr txBox="1"/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5" name="Google Shape;195;p22"/>
          <p:cNvSpPr txBox="1"/>
          <p:nvPr>
            <p:ph idx="1" type="body"/>
          </p:nvPr>
        </p:nvSpPr>
        <p:spPr>
          <a:xfrm>
            <a:off x="1141410" y="2674463"/>
            <a:ext cx="3196899" cy="685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0" sz="2400" cap="none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9pPr>
          </a:lstStyle>
          <a:p/>
        </p:txBody>
      </p:sp>
      <p:sp>
        <p:nvSpPr>
          <p:cNvPr id="196" name="Google Shape;196;p22"/>
          <p:cNvSpPr txBox="1"/>
          <p:nvPr>
            <p:ph idx="2" type="body"/>
          </p:nvPr>
        </p:nvSpPr>
        <p:spPr>
          <a:xfrm>
            <a:off x="1127918" y="3360263"/>
            <a:ext cx="3208735" cy="24309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9pPr>
          </a:lstStyle>
          <a:p/>
        </p:txBody>
      </p:sp>
      <p:sp>
        <p:nvSpPr>
          <p:cNvPr id="197" name="Google Shape;197;p22"/>
          <p:cNvSpPr txBox="1"/>
          <p:nvPr>
            <p:ph idx="3" type="body"/>
          </p:nvPr>
        </p:nvSpPr>
        <p:spPr>
          <a:xfrm>
            <a:off x="4514766" y="2677635"/>
            <a:ext cx="3184385" cy="685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0" sz="2400" cap="none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9pPr>
          </a:lstStyle>
          <a:p/>
        </p:txBody>
      </p:sp>
      <p:sp>
        <p:nvSpPr>
          <p:cNvPr id="198" name="Google Shape;198;p22"/>
          <p:cNvSpPr txBox="1"/>
          <p:nvPr>
            <p:ph idx="4" type="body"/>
          </p:nvPr>
        </p:nvSpPr>
        <p:spPr>
          <a:xfrm>
            <a:off x="4504213" y="3363435"/>
            <a:ext cx="3195830" cy="24309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9pPr>
          </a:lstStyle>
          <a:p/>
        </p:txBody>
      </p:sp>
      <p:sp>
        <p:nvSpPr>
          <p:cNvPr id="199" name="Google Shape;199;p22"/>
          <p:cNvSpPr txBox="1"/>
          <p:nvPr>
            <p:ph idx="5" type="body"/>
          </p:nvPr>
        </p:nvSpPr>
        <p:spPr>
          <a:xfrm>
            <a:off x="7852442" y="2674463"/>
            <a:ext cx="3194968" cy="685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0" sz="2400" cap="none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9pPr>
          </a:lstStyle>
          <a:p/>
        </p:txBody>
      </p:sp>
      <p:sp>
        <p:nvSpPr>
          <p:cNvPr id="200" name="Google Shape;200;p22"/>
          <p:cNvSpPr txBox="1"/>
          <p:nvPr>
            <p:ph idx="6" type="body"/>
          </p:nvPr>
        </p:nvSpPr>
        <p:spPr>
          <a:xfrm>
            <a:off x="7852442" y="3360263"/>
            <a:ext cx="3194968" cy="24309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9pPr>
          </a:lstStyle>
          <a:p/>
        </p:txBody>
      </p:sp>
      <p:sp>
        <p:nvSpPr>
          <p:cNvPr id="201" name="Google Shape;201;p22"/>
          <p:cNvSpPr txBox="1"/>
          <p:nvPr>
            <p:ph idx="10" type="dt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2" name="Google Shape;202;p22"/>
          <p:cNvSpPr txBox="1"/>
          <p:nvPr>
            <p:ph idx="11" type="ftr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3" name="Google Shape;203;p22"/>
          <p:cNvSpPr txBox="1"/>
          <p:nvPr>
            <p:ph idx="12" type="sldNum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Picture Column">
  <p:cSld name="3 Picture Column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3"/>
          <p:cNvSpPr txBox="1"/>
          <p:nvPr>
            <p:ph type="title"/>
          </p:nvPr>
        </p:nvSpPr>
        <p:spPr>
          <a:xfrm>
            <a:off x="1141411" y="609600"/>
            <a:ext cx="9905999" cy="190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6" name="Google Shape;206;p23"/>
          <p:cNvSpPr txBox="1"/>
          <p:nvPr>
            <p:ph idx="1" type="body"/>
          </p:nvPr>
        </p:nvSpPr>
        <p:spPr>
          <a:xfrm>
            <a:off x="1141413" y="4404596"/>
            <a:ext cx="3195240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b="0" sz="2000" cap="none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9pPr>
          </a:lstStyle>
          <a:p/>
        </p:txBody>
      </p:sp>
      <p:sp>
        <p:nvSpPr>
          <p:cNvPr id="207" name="Google Shape;207;p23"/>
          <p:cNvSpPr/>
          <p:nvPr>
            <p:ph idx="2" type="pic"/>
          </p:nvPr>
        </p:nvSpPr>
        <p:spPr>
          <a:xfrm>
            <a:off x="1141413" y="2666998"/>
            <a:ext cx="3195240" cy="1524000"/>
          </a:xfrm>
          <a:prstGeom prst="round2DiagRect">
            <a:avLst>
              <a:gd fmla="val 16667" name="adj1"/>
              <a:gd fmla="val 0" name="adj2"/>
            </a:avLst>
          </a:prstGeom>
          <a:noFill/>
          <a:ln cap="sq" cmpd="sng" w="19050">
            <a:solidFill>
              <a:srgbClr val="B3FFFF">
                <a:alpha val="60000"/>
              </a:srgbClr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88900" rotWithShape="0" algn="t" dir="5400000" dist="38100">
              <a:srgbClr val="000000">
                <a:alpha val="40000"/>
              </a:srgbClr>
            </a:outerShdw>
          </a:effectLst>
        </p:spPr>
      </p:sp>
      <p:sp>
        <p:nvSpPr>
          <p:cNvPr id="208" name="Google Shape;208;p23"/>
          <p:cNvSpPr txBox="1"/>
          <p:nvPr>
            <p:ph idx="3" type="body"/>
          </p:nvPr>
        </p:nvSpPr>
        <p:spPr>
          <a:xfrm>
            <a:off x="1141413" y="4980858"/>
            <a:ext cx="3195240" cy="8178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9pPr>
          </a:lstStyle>
          <a:p/>
        </p:txBody>
      </p:sp>
      <p:sp>
        <p:nvSpPr>
          <p:cNvPr id="209" name="Google Shape;209;p23"/>
          <p:cNvSpPr txBox="1"/>
          <p:nvPr>
            <p:ph idx="4" type="body"/>
          </p:nvPr>
        </p:nvSpPr>
        <p:spPr>
          <a:xfrm>
            <a:off x="4489053" y="4404596"/>
            <a:ext cx="3200400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b="0" sz="2000" cap="none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9pPr>
          </a:lstStyle>
          <a:p/>
        </p:txBody>
      </p:sp>
      <p:sp>
        <p:nvSpPr>
          <p:cNvPr id="210" name="Google Shape;210;p23"/>
          <p:cNvSpPr/>
          <p:nvPr>
            <p:ph idx="5" type="pic"/>
          </p:nvPr>
        </p:nvSpPr>
        <p:spPr>
          <a:xfrm>
            <a:off x="4489053" y="2666998"/>
            <a:ext cx="3198940" cy="1524000"/>
          </a:xfrm>
          <a:prstGeom prst="round2DiagRect">
            <a:avLst>
              <a:gd fmla="val 16667" name="adj1"/>
              <a:gd fmla="val 0" name="adj2"/>
            </a:avLst>
          </a:prstGeom>
          <a:noFill/>
          <a:ln cap="sq" cmpd="sng" w="19050">
            <a:solidFill>
              <a:srgbClr val="B3FFFF">
                <a:alpha val="60000"/>
              </a:srgbClr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88900" rotWithShape="0" algn="t" dir="5400000" dist="38100">
              <a:srgbClr val="000000">
                <a:alpha val="40000"/>
              </a:srgbClr>
            </a:outerShdw>
          </a:effectLst>
        </p:spPr>
      </p:sp>
      <p:sp>
        <p:nvSpPr>
          <p:cNvPr id="211" name="Google Shape;211;p23"/>
          <p:cNvSpPr txBox="1"/>
          <p:nvPr>
            <p:ph idx="6" type="body"/>
          </p:nvPr>
        </p:nvSpPr>
        <p:spPr>
          <a:xfrm>
            <a:off x="4487593" y="4980857"/>
            <a:ext cx="3200400" cy="8103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9pPr>
          </a:lstStyle>
          <a:p/>
        </p:txBody>
      </p:sp>
      <p:sp>
        <p:nvSpPr>
          <p:cNvPr id="212" name="Google Shape;212;p23"/>
          <p:cNvSpPr txBox="1"/>
          <p:nvPr>
            <p:ph idx="7" type="body"/>
          </p:nvPr>
        </p:nvSpPr>
        <p:spPr>
          <a:xfrm>
            <a:off x="7852567" y="4404595"/>
            <a:ext cx="3190741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b="0" sz="2000" cap="none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9pPr>
          </a:lstStyle>
          <a:p/>
        </p:txBody>
      </p:sp>
      <p:sp>
        <p:nvSpPr>
          <p:cNvPr id="213" name="Google Shape;213;p23"/>
          <p:cNvSpPr/>
          <p:nvPr>
            <p:ph idx="8" type="pic"/>
          </p:nvPr>
        </p:nvSpPr>
        <p:spPr>
          <a:xfrm>
            <a:off x="7852442" y="2666998"/>
            <a:ext cx="3194969" cy="1524000"/>
          </a:xfrm>
          <a:prstGeom prst="round2DiagRect">
            <a:avLst>
              <a:gd fmla="val 16667" name="adj1"/>
              <a:gd fmla="val 0" name="adj2"/>
            </a:avLst>
          </a:prstGeom>
          <a:noFill/>
          <a:ln cap="sq" cmpd="sng" w="19050">
            <a:solidFill>
              <a:srgbClr val="B3FFFF">
                <a:alpha val="60000"/>
              </a:srgbClr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88900" rotWithShape="0" algn="t" dir="5400000" dist="38100">
              <a:srgbClr val="000000">
                <a:alpha val="40000"/>
              </a:srgbClr>
            </a:outerShdw>
          </a:effectLst>
        </p:spPr>
      </p:sp>
      <p:sp>
        <p:nvSpPr>
          <p:cNvPr id="214" name="Google Shape;214;p23"/>
          <p:cNvSpPr txBox="1"/>
          <p:nvPr>
            <p:ph idx="9" type="body"/>
          </p:nvPr>
        </p:nvSpPr>
        <p:spPr>
          <a:xfrm>
            <a:off x="7852442" y="4980854"/>
            <a:ext cx="3194968" cy="8103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9pPr>
          </a:lstStyle>
          <a:p/>
        </p:txBody>
      </p:sp>
      <p:sp>
        <p:nvSpPr>
          <p:cNvPr id="215" name="Google Shape;215;p23"/>
          <p:cNvSpPr txBox="1"/>
          <p:nvPr>
            <p:ph idx="10" type="dt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6" name="Google Shape;216;p23"/>
          <p:cNvSpPr txBox="1"/>
          <p:nvPr>
            <p:ph idx="11" type="ftr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7" name="Google Shape;217;p23"/>
          <p:cNvSpPr txBox="1"/>
          <p:nvPr>
            <p:ph idx="12" type="sldNum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4"/>
          <p:cNvSpPr txBox="1"/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0" name="Google Shape;220;p24"/>
          <p:cNvSpPr txBox="1"/>
          <p:nvPr>
            <p:ph idx="1" type="body"/>
          </p:nvPr>
        </p:nvSpPr>
        <p:spPr>
          <a:xfrm rot="5400000">
            <a:off x="4323555" y="-932655"/>
            <a:ext cx="3541714" cy="9905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71475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indent="-371475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indent="-371475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indent="-371475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indent="-371475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indent="-371475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indent="-371475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indent="-371475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indent="-371475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/>
        </p:txBody>
      </p:sp>
      <p:sp>
        <p:nvSpPr>
          <p:cNvPr id="221" name="Google Shape;221;p24"/>
          <p:cNvSpPr txBox="1"/>
          <p:nvPr>
            <p:ph idx="10" type="dt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2" name="Google Shape;222;p24"/>
          <p:cNvSpPr txBox="1"/>
          <p:nvPr>
            <p:ph idx="11" type="ftr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3" name="Google Shape;223;p24"/>
          <p:cNvSpPr txBox="1"/>
          <p:nvPr>
            <p:ph idx="12" type="sldNum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5"/>
          <p:cNvSpPr txBox="1"/>
          <p:nvPr>
            <p:ph type="title"/>
          </p:nvPr>
        </p:nvSpPr>
        <p:spPr>
          <a:xfrm rot="5400000">
            <a:off x="7454105" y="2197894"/>
            <a:ext cx="5181601" cy="200501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6" name="Google Shape;226;p25"/>
          <p:cNvSpPr txBox="1"/>
          <p:nvPr>
            <p:ph idx="1" type="body"/>
          </p:nvPr>
        </p:nvSpPr>
        <p:spPr>
          <a:xfrm rot="5400000">
            <a:off x="2424904" y="-673895"/>
            <a:ext cx="5181601" cy="77485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71475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indent="-371475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indent="-371475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indent="-371475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indent="-371475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indent="-371475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indent="-371475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indent="-371475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indent="-371475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/>
        </p:txBody>
      </p:sp>
      <p:sp>
        <p:nvSpPr>
          <p:cNvPr id="227" name="Google Shape;227;p25"/>
          <p:cNvSpPr txBox="1"/>
          <p:nvPr>
            <p:ph idx="10" type="dt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8" name="Google Shape;228;p25"/>
          <p:cNvSpPr txBox="1"/>
          <p:nvPr>
            <p:ph idx="11" type="ftr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9" name="Google Shape;229;p25"/>
          <p:cNvSpPr txBox="1"/>
          <p:nvPr>
            <p:ph idx="12" type="sldNum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0"/>
          <p:cNvSpPr txBox="1"/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10"/>
          <p:cNvSpPr txBox="1"/>
          <p:nvPr>
            <p:ph idx="1" type="body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71475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indent="-371475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indent="-371475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indent="-371475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indent="-371475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indent="-371475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indent="-371475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indent="-371475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indent="-371475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/>
        </p:txBody>
      </p:sp>
      <p:sp>
        <p:nvSpPr>
          <p:cNvPr id="117" name="Google Shape;117;p10"/>
          <p:cNvSpPr txBox="1"/>
          <p:nvPr>
            <p:ph idx="10" type="dt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p10"/>
          <p:cNvSpPr txBox="1"/>
          <p:nvPr>
            <p:ph idx="11" type="ftr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" name="Google Shape;119;p10"/>
          <p:cNvSpPr txBox="1"/>
          <p:nvPr>
            <p:ph idx="12" type="sldNum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1"/>
          <p:cNvSpPr txBox="1"/>
          <p:nvPr>
            <p:ph type="title"/>
          </p:nvPr>
        </p:nvSpPr>
        <p:spPr>
          <a:xfrm>
            <a:off x="1141411" y="1419226"/>
            <a:ext cx="99060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11"/>
          <p:cNvSpPr txBox="1"/>
          <p:nvPr>
            <p:ph idx="1" type="body"/>
          </p:nvPr>
        </p:nvSpPr>
        <p:spPr>
          <a:xfrm>
            <a:off x="1141411" y="4424362"/>
            <a:ext cx="9906000" cy="1374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 cap="none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>
                <a:solidFill>
                  <a:schemeClr val="lt1"/>
                </a:solidFill>
              </a:defRPr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>
                <a:solidFill>
                  <a:schemeClr val="lt1"/>
                </a:solidFill>
              </a:defRPr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>
                <a:solidFill>
                  <a:schemeClr val="lt1"/>
                </a:solidFill>
              </a:defRPr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>
                <a:solidFill>
                  <a:schemeClr val="lt1"/>
                </a:solidFill>
              </a:defRPr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3" name="Google Shape;123;p11"/>
          <p:cNvSpPr txBox="1"/>
          <p:nvPr>
            <p:ph idx="10" type="dt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" name="Google Shape;124;p11"/>
          <p:cNvSpPr txBox="1"/>
          <p:nvPr>
            <p:ph idx="11" type="ftr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5" name="Google Shape;125;p11"/>
          <p:cNvSpPr txBox="1"/>
          <p:nvPr>
            <p:ph idx="12" type="sldNum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2"/>
          <p:cNvSpPr txBox="1"/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" name="Google Shape;128;p12"/>
          <p:cNvSpPr txBox="1"/>
          <p:nvPr>
            <p:ph idx="1" type="body"/>
          </p:nvPr>
        </p:nvSpPr>
        <p:spPr>
          <a:xfrm>
            <a:off x="1141410" y="2249486"/>
            <a:ext cx="4878389" cy="35417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71475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indent="-371475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indent="-371475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indent="-371475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indent="-371475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indent="-371475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indent="-371475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indent="-371475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indent="-371475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/>
        </p:txBody>
      </p:sp>
      <p:sp>
        <p:nvSpPr>
          <p:cNvPr id="129" name="Google Shape;129;p12"/>
          <p:cNvSpPr txBox="1"/>
          <p:nvPr>
            <p:ph idx="2" type="body"/>
          </p:nvPr>
        </p:nvSpPr>
        <p:spPr>
          <a:xfrm>
            <a:off x="6172200" y="2249486"/>
            <a:ext cx="4875211" cy="35417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71475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indent="-371475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indent="-371475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indent="-371475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indent="-371475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indent="-371475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indent="-371475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indent="-371475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indent="-371475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/>
        </p:txBody>
      </p:sp>
      <p:sp>
        <p:nvSpPr>
          <p:cNvPr id="130" name="Google Shape;130;p12"/>
          <p:cNvSpPr txBox="1"/>
          <p:nvPr>
            <p:ph idx="10" type="dt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p12"/>
          <p:cNvSpPr txBox="1"/>
          <p:nvPr>
            <p:ph idx="11" type="ftr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p12"/>
          <p:cNvSpPr txBox="1"/>
          <p:nvPr>
            <p:ph idx="12" type="sldNum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type="title"/>
          </p:nvPr>
        </p:nvSpPr>
        <p:spPr>
          <a:xfrm>
            <a:off x="1141411" y="619126"/>
            <a:ext cx="9906000" cy="14779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13"/>
          <p:cNvSpPr txBox="1"/>
          <p:nvPr>
            <p:ph idx="1" type="body"/>
          </p:nvPr>
        </p:nvSpPr>
        <p:spPr>
          <a:xfrm>
            <a:off x="1370019" y="2249486"/>
            <a:ext cx="4649783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0" sz="2400" cap="none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9pPr>
          </a:lstStyle>
          <a:p/>
        </p:txBody>
      </p:sp>
      <p:sp>
        <p:nvSpPr>
          <p:cNvPr id="136" name="Google Shape;136;p13"/>
          <p:cNvSpPr txBox="1"/>
          <p:nvPr>
            <p:ph idx="2" type="body"/>
          </p:nvPr>
        </p:nvSpPr>
        <p:spPr>
          <a:xfrm>
            <a:off x="1141410" y="3073397"/>
            <a:ext cx="4878391" cy="2717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71475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indent="-371475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indent="-371475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indent="-371475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indent="-371475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indent="-371475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indent="-371475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indent="-371475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indent="-371475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/>
        </p:txBody>
      </p:sp>
      <p:sp>
        <p:nvSpPr>
          <p:cNvPr id="137" name="Google Shape;137;p13"/>
          <p:cNvSpPr txBox="1"/>
          <p:nvPr>
            <p:ph idx="3" type="body"/>
          </p:nvPr>
        </p:nvSpPr>
        <p:spPr>
          <a:xfrm>
            <a:off x="6400808" y="2249485"/>
            <a:ext cx="4646602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0" sz="2400" cap="none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9pPr>
          </a:lstStyle>
          <a:p/>
        </p:txBody>
      </p:sp>
      <p:sp>
        <p:nvSpPr>
          <p:cNvPr id="138" name="Google Shape;138;p13"/>
          <p:cNvSpPr txBox="1"/>
          <p:nvPr>
            <p:ph idx="4" type="body"/>
          </p:nvPr>
        </p:nvSpPr>
        <p:spPr>
          <a:xfrm>
            <a:off x="6172200" y="3073397"/>
            <a:ext cx="4875210" cy="2717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71475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indent="-371475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indent="-371475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indent="-371475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indent="-371475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indent="-371475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indent="-371475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indent="-371475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indent="-371475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/>
        </p:txBody>
      </p:sp>
      <p:sp>
        <p:nvSpPr>
          <p:cNvPr id="139" name="Google Shape;139;p13"/>
          <p:cNvSpPr txBox="1"/>
          <p:nvPr>
            <p:ph idx="10" type="dt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0" name="Google Shape;140;p13"/>
          <p:cNvSpPr txBox="1"/>
          <p:nvPr>
            <p:ph idx="11" type="ftr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1" name="Google Shape;141;p13"/>
          <p:cNvSpPr txBox="1"/>
          <p:nvPr>
            <p:ph idx="12" type="sldNum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4"/>
          <p:cNvSpPr txBox="1"/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4" name="Google Shape;144;p14"/>
          <p:cNvSpPr txBox="1"/>
          <p:nvPr>
            <p:ph idx="10" type="dt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" name="Google Shape;145;p14"/>
          <p:cNvSpPr txBox="1"/>
          <p:nvPr>
            <p:ph idx="11" type="ftr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6" name="Google Shape;146;p14"/>
          <p:cNvSpPr txBox="1"/>
          <p:nvPr>
            <p:ph idx="12" type="sldNum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5"/>
          <p:cNvSpPr txBox="1"/>
          <p:nvPr>
            <p:ph idx="10" type="dt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9" name="Google Shape;149;p15"/>
          <p:cNvSpPr txBox="1"/>
          <p:nvPr>
            <p:ph idx="11" type="ftr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0" name="Google Shape;150;p15"/>
          <p:cNvSpPr txBox="1"/>
          <p:nvPr>
            <p:ph idx="12" type="sldNum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6"/>
          <p:cNvSpPr txBox="1"/>
          <p:nvPr>
            <p:ph type="title"/>
          </p:nvPr>
        </p:nvSpPr>
        <p:spPr>
          <a:xfrm>
            <a:off x="1146705" y="609601"/>
            <a:ext cx="3856037" cy="163988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Twentieth Centur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3" name="Google Shape;153;p16"/>
          <p:cNvSpPr txBox="1"/>
          <p:nvPr>
            <p:ph idx="1" type="body"/>
          </p:nvPr>
        </p:nvSpPr>
        <p:spPr>
          <a:xfrm>
            <a:off x="5156200" y="592666"/>
            <a:ext cx="5891209" cy="519853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71475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indent="-371475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indent="-371475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indent="-371475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indent="-371475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indent="-371475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indent="-371475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indent="-371475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indent="-371475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/>
        </p:txBody>
      </p:sp>
      <p:sp>
        <p:nvSpPr>
          <p:cNvPr id="154" name="Google Shape;154;p16"/>
          <p:cNvSpPr txBox="1"/>
          <p:nvPr>
            <p:ph idx="2" type="body"/>
          </p:nvPr>
        </p:nvSpPr>
        <p:spPr>
          <a:xfrm>
            <a:off x="1146705" y="2249486"/>
            <a:ext cx="3856037" cy="35417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9pPr>
          </a:lstStyle>
          <a:p/>
        </p:txBody>
      </p:sp>
      <p:sp>
        <p:nvSpPr>
          <p:cNvPr id="155" name="Google Shape;155;p16"/>
          <p:cNvSpPr txBox="1"/>
          <p:nvPr>
            <p:ph idx="10" type="dt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6" name="Google Shape;156;p16"/>
          <p:cNvSpPr txBox="1"/>
          <p:nvPr>
            <p:ph idx="11" type="ftr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7" name="Google Shape;157;p16"/>
          <p:cNvSpPr txBox="1"/>
          <p:nvPr>
            <p:ph idx="12" type="sldNum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7"/>
          <p:cNvSpPr txBox="1"/>
          <p:nvPr>
            <p:ph type="title"/>
          </p:nvPr>
        </p:nvSpPr>
        <p:spPr>
          <a:xfrm>
            <a:off x="1141413" y="609600"/>
            <a:ext cx="5934508" cy="163988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Twentieth Centur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0" name="Google Shape;160;p17"/>
          <p:cNvSpPr/>
          <p:nvPr>
            <p:ph idx="2" type="pic"/>
          </p:nvPr>
        </p:nvSpPr>
        <p:spPr>
          <a:xfrm>
            <a:off x="7380721" y="609601"/>
            <a:ext cx="3666690" cy="5181599"/>
          </a:xfrm>
          <a:prstGeom prst="round2DiagRect">
            <a:avLst>
              <a:gd fmla="val 5608" name="adj1"/>
              <a:gd fmla="val 0" name="adj2"/>
            </a:avLst>
          </a:prstGeom>
          <a:noFill/>
          <a:ln cap="sq" cmpd="sng" w="19050">
            <a:solidFill>
              <a:srgbClr val="B3FFFF">
                <a:alpha val="60000"/>
              </a:srgbClr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88900" rotWithShape="0" algn="t" dir="5400000" dist="38100">
              <a:srgbClr val="000000">
                <a:alpha val="40000"/>
              </a:srgbClr>
            </a:outerShdw>
          </a:effectLst>
        </p:spPr>
      </p:sp>
      <p:sp>
        <p:nvSpPr>
          <p:cNvPr id="161" name="Google Shape;161;p17"/>
          <p:cNvSpPr txBox="1"/>
          <p:nvPr>
            <p:ph idx="1" type="body"/>
          </p:nvPr>
        </p:nvSpPr>
        <p:spPr>
          <a:xfrm>
            <a:off x="1141410" y="2249486"/>
            <a:ext cx="5934511" cy="35417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9pPr>
          </a:lstStyle>
          <a:p/>
        </p:txBody>
      </p:sp>
      <p:sp>
        <p:nvSpPr>
          <p:cNvPr id="162" name="Google Shape;162;p17"/>
          <p:cNvSpPr txBox="1"/>
          <p:nvPr>
            <p:ph idx="10" type="dt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3" name="Google Shape;163;p17"/>
          <p:cNvSpPr txBox="1"/>
          <p:nvPr>
            <p:ph idx="11" type="ftr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4" name="Google Shape;164;p17"/>
          <p:cNvSpPr txBox="1"/>
          <p:nvPr>
            <p:ph idx="12" type="sldNum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theme" Target="../theme/theme2.xml"/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0.xml"/><Relationship Id="rId1" Type="http://schemas.openxmlformats.org/officeDocument/2006/relationships/image" Target="../media/image3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4.xml"/><Relationship Id="rId5" Type="http://schemas.openxmlformats.org/officeDocument/2006/relationships/slideLayout" Target="../slideLayouts/slideLayout3.xml"/><Relationship Id="rId19" Type="http://schemas.openxmlformats.org/officeDocument/2006/relationships/slideLayout" Target="../slideLayouts/slideLayout17.xml"/><Relationship Id="rId6" Type="http://schemas.openxmlformats.org/officeDocument/2006/relationships/slideLayout" Target="../slideLayouts/slideLayout4.xml"/><Relationship Id="rId18" Type="http://schemas.openxmlformats.org/officeDocument/2006/relationships/slideLayout" Target="../slideLayouts/slideLayout16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\\DROBO-FS\QuickDrops\JB\PPTX NG\Droplets\LightingOverlay.png" id="6" name="Google Shape;6;p8"/>
          <p:cNvPicPr preferRelativeResize="0"/>
          <p:nvPr/>
        </p:nvPicPr>
        <p:blipFill rotWithShape="1">
          <a:blip r:embed="rId2">
            <a:alphaModFix amt="30000"/>
          </a:blip>
          <a:srcRect b="0" l="0" r="0" t="0"/>
          <a:stretch/>
        </p:blipFill>
        <p:spPr>
          <a:xfrm>
            <a:off x="0" y="-1"/>
            <a:ext cx="12192003" cy="68580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" name="Google Shape;7;p8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8" name="Google Shape;8;p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</p:grpSpPr>
          <p:sp>
            <p:nvSpPr>
              <p:cNvPr id="9" name="Google Shape;9;p8"/>
              <p:cNvSpPr/>
              <p:nvPr/>
            </p:nvSpPr>
            <p:spPr>
              <a:xfrm>
                <a:off x="114300" y="4763"/>
                <a:ext cx="23813" cy="2181225"/>
              </a:xfrm>
              <a:prstGeom prst="rect">
                <a:avLst/>
              </a:pr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" name="Google Shape;10;p8"/>
              <p:cNvSpPr/>
              <p:nvPr/>
            </p:nvSpPr>
            <p:spPr>
              <a:xfrm>
                <a:off x="33337" y="2176463"/>
                <a:ext cx="190500" cy="190500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" name="Google Shape;11;p8"/>
              <p:cNvSpPr/>
              <p:nvPr/>
            </p:nvSpPr>
            <p:spPr>
              <a:xfrm>
                <a:off x="28575" y="4021138"/>
                <a:ext cx="190500" cy="188913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" name="Google Shape;12;p8"/>
              <p:cNvSpPr/>
              <p:nvPr/>
            </p:nvSpPr>
            <p:spPr>
              <a:xfrm>
                <a:off x="200025" y="4763"/>
                <a:ext cx="369888" cy="1811338"/>
              </a:xfrm>
              <a:custGeom>
                <a:rect b="b" l="l" r="r" t="t"/>
                <a:pathLst>
                  <a:path extrusionOk="0" h="1141" w="233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13" name="Google Shape;13;p8"/>
              <p:cNvSpPr/>
              <p:nvPr/>
            </p:nvSpPr>
            <p:spPr>
              <a:xfrm>
                <a:off x="503237" y="1801813"/>
                <a:ext cx="190500" cy="188913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" name="Google Shape;14;p8"/>
              <p:cNvSpPr/>
              <p:nvPr/>
            </p:nvSpPr>
            <p:spPr>
              <a:xfrm>
                <a:off x="285750" y="4763"/>
                <a:ext cx="369888" cy="1430338"/>
              </a:xfrm>
              <a:custGeom>
                <a:rect b="b" l="l" r="r" t="t"/>
                <a:pathLst>
                  <a:path extrusionOk="0" h="901" w="233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15" name="Google Shape;15;p8"/>
              <p:cNvSpPr/>
              <p:nvPr/>
            </p:nvSpPr>
            <p:spPr>
              <a:xfrm>
                <a:off x="546100" y="0"/>
                <a:ext cx="152400" cy="912813"/>
              </a:xfrm>
              <a:custGeom>
                <a:rect b="b" l="l" r="r" t="t"/>
                <a:pathLst>
                  <a:path extrusionOk="0" h="575" w="96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16" name="Google Shape;16;p8"/>
              <p:cNvSpPr/>
              <p:nvPr/>
            </p:nvSpPr>
            <p:spPr>
              <a:xfrm>
                <a:off x="588962" y="1420813"/>
                <a:ext cx="190500" cy="190500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Google Shape;17;p8"/>
              <p:cNvSpPr/>
              <p:nvPr/>
            </p:nvSpPr>
            <p:spPr>
              <a:xfrm>
                <a:off x="588962" y="903288"/>
                <a:ext cx="190500" cy="190500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" name="Google Shape;18;p8"/>
              <p:cNvSpPr/>
              <p:nvPr/>
            </p:nvSpPr>
            <p:spPr>
              <a:xfrm>
                <a:off x="641350" y="0"/>
                <a:ext cx="422275" cy="527050"/>
              </a:xfrm>
              <a:custGeom>
                <a:rect b="b" l="l" r="r" t="t"/>
                <a:pathLst>
                  <a:path extrusionOk="0" h="332" w="266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19" name="Google Shape;19;p8"/>
              <p:cNvSpPr/>
              <p:nvPr/>
            </p:nvSpPr>
            <p:spPr>
              <a:xfrm>
                <a:off x="1020762" y="488950"/>
                <a:ext cx="161925" cy="147638"/>
              </a:xfrm>
              <a:custGeom>
                <a:rect b="b" l="l" r="r" t="t"/>
                <a:pathLst>
                  <a:path extrusionOk="0" h="31" w="34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20" name="Google Shape;20;p8"/>
              <p:cNvCxnSpPr/>
              <p:nvPr/>
            </p:nvCxnSpPr>
            <p:spPr>
              <a:xfrm>
                <a:off x="-4763" y="9525"/>
                <a:ext cx="0" cy="0"/>
              </a:xfrm>
              <a:prstGeom prst="straightConnector1">
                <a:avLst/>
              </a:pr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 cap="flat" cmpd="sng" w="9525">
                <a:solidFill>
                  <a:srgbClr val="FFFFFF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  <p:sp>
            <p:nvSpPr>
              <p:cNvPr id="21" name="Google Shape;21;p8"/>
              <p:cNvSpPr/>
              <p:nvPr/>
            </p:nvSpPr>
            <p:spPr>
              <a:xfrm>
                <a:off x="9525" y="1801813"/>
                <a:ext cx="123825" cy="127000"/>
              </a:xfrm>
              <a:custGeom>
                <a:rect b="b" l="l" r="r" t="t"/>
                <a:pathLst>
                  <a:path extrusionOk="0" h="80" w="78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2" name="Google Shape;22;p8"/>
              <p:cNvSpPr/>
              <p:nvPr/>
            </p:nvSpPr>
            <p:spPr>
              <a:xfrm>
                <a:off x="-9525" y="3549650"/>
                <a:ext cx="147638" cy="481013"/>
              </a:xfrm>
              <a:custGeom>
                <a:rect b="b" l="l" r="r" t="t"/>
                <a:pathLst>
                  <a:path extrusionOk="0" h="303" w="9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3" name="Google Shape;23;p8"/>
              <p:cNvSpPr/>
              <p:nvPr/>
            </p:nvSpPr>
            <p:spPr>
              <a:xfrm>
                <a:off x="128587" y="1382713"/>
                <a:ext cx="142875" cy="476250"/>
              </a:xfrm>
              <a:custGeom>
                <a:rect b="b" l="l" r="r" t="t"/>
                <a:pathLst>
                  <a:path extrusionOk="0" h="300" w="9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4" name="Google Shape;24;p8"/>
              <p:cNvSpPr/>
              <p:nvPr/>
            </p:nvSpPr>
            <p:spPr>
              <a:xfrm>
                <a:off x="204787" y="1849438"/>
                <a:ext cx="114300" cy="107950"/>
              </a:xfrm>
              <a:custGeom>
                <a:rect b="b" l="l" r="r" t="t"/>
                <a:pathLst>
                  <a:path extrusionOk="0" h="23" w="24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Google Shape;25;p8"/>
              <p:cNvSpPr/>
              <p:nvPr/>
            </p:nvSpPr>
            <p:spPr>
              <a:xfrm>
                <a:off x="133350" y="4662488"/>
                <a:ext cx="23813" cy="2181225"/>
              </a:xfrm>
              <a:prstGeom prst="rect">
                <a:avLst/>
              </a:pr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p8"/>
              <p:cNvSpPr/>
              <p:nvPr/>
            </p:nvSpPr>
            <p:spPr>
              <a:xfrm>
                <a:off x="223837" y="5041900"/>
                <a:ext cx="369888" cy="1801813"/>
              </a:xfrm>
              <a:custGeom>
                <a:rect b="b" l="l" r="r" t="t"/>
                <a:pathLst>
                  <a:path extrusionOk="0" h="1135" w="233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7" name="Google Shape;27;p8"/>
              <p:cNvSpPr/>
              <p:nvPr/>
            </p:nvSpPr>
            <p:spPr>
              <a:xfrm>
                <a:off x="52387" y="4481513"/>
                <a:ext cx="190500" cy="190500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Google Shape;28;p8"/>
              <p:cNvSpPr/>
              <p:nvPr/>
            </p:nvSpPr>
            <p:spPr>
              <a:xfrm>
                <a:off x="-14288" y="5627688"/>
                <a:ext cx="85725" cy="1216025"/>
              </a:xfrm>
              <a:custGeom>
                <a:rect b="b" l="l" r="r" t="t"/>
                <a:pathLst>
                  <a:path extrusionOk="0" h="766" w="54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9" name="Google Shape;29;p8"/>
              <p:cNvSpPr/>
              <p:nvPr/>
            </p:nvSpPr>
            <p:spPr>
              <a:xfrm>
                <a:off x="527050" y="4867275"/>
                <a:ext cx="190500" cy="188913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" name="Google Shape;30;p8"/>
              <p:cNvSpPr/>
              <p:nvPr/>
            </p:nvSpPr>
            <p:spPr>
              <a:xfrm>
                <a:off x="309562" y="5422900"/>
                <a:ext cx="374650" cy="1425575"/>
              </a:xfrm>
              <a:custGeom>
                <a:rect b="b" l="l" r="r" t="t"/>
                <a:pathLst>
                  <a:path extrusionOk="0" h="898" w="236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31" name="Google Shape;31;p8"/>
              <p:cNvSpPr/>
              <p:nvPr/>
            </p:nvSpPr>
            <p:spPr>
              <a:xfrm>
                <a:off x="569912" y="5945188"/>
                <a:ext cx="152400" cy="912813"/>
              </a:xfrm>
              <a:custGeom>
                <a:rect b="b" l="l" r="r" t="t"/>
                <a:pathLst>
                  <a:path extrusionOk="0" h="575" w="96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32" name="Google Shape;32;p8"/>
              <p:cNvSpPr/>
              <p:nvPr/>
            </p:nvSpPr>
            <p:spPr>
              <a:xfrm>
                <a:off x="612775" y="5246688"/>
                <a:ext cx="190500" cy="190500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" name="Google Shape;33;p8"/>
              <p:cNvSpPr/>
              <p:nvPr/>
            </p:nvSpPr>
            <p:spPr>
              <a:xfrm>
                <a:off x="612775" y="5764213"/>
                <a:ext cx="190500" cy="190500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" name="Google Shape;34;p8"/>
              <p:cNvSpPr/>
              <p:nvPr/>
            </p:nvSpPr>
            <p:spPr>
              <a:xfrm>
                <a:off x="669925" y="6330950"/>
                <a:ext cx="417513" cy="517525"/>
              </a:xfrm>
              <a:custGeom>
                <a:rect b="b" l="l" r="r" t="t"/>
                <a:pathLst>
                  <a:path extrusionOk="0" h="326" w="263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35" name="Google Shape;35;p8"/>
              <p:cNvSpPr/>
              <p:nvPr/>
            </p:nvSpPr>
            <p:spPr>
              <a:xfrm>
                <a:off x="1049337" y="6221413"/>
                <a:ext cx="157163" cy="147638"/>
              </a:xfrm>
              <a:custGeom>
                <a:rect b="b" l="l" r="r" t="t"/>
                <a:pathLst>
                  <a:path extrusionOk="0" h="31" w="33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6" name="Google Shape;36;p8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</p:grpSpPr>
          <p:sp>
            <p:nvSpPr>
              <p:cNvPr id="37" name="Google Shape;37;p8"/>
              <p:cNvSpPr/>
              <p:nvPr/>
            </p:nvSpPr>
            <p:spPr>
              <a:xfrm>
                <a:off x="11483975" y="0"/>
                <a:ext cx="417513" cy="512763"/>
              </a:xfrm>
              <a:custGeom>
                <a:rect b="b" l="l" r="r" t="t"/>
                <a:pathLst>
                  <a:path extrusionOk="0" h="323" w="26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38" name="Google Shape;38;p8"/>
              <p:cNvSpPr/>
              <p:nvPr/>
            </p:nvSpPr>
            <p:spPr>
              <a:xfrm>
                <a:off x="11364912" y="474663"/>
                <a:ext cx="157163" cy="152400"/>
              </a:xfrm>
              <a:custGeom>
                <a:rect b="b" l="l" r="r" t="t"/>
                <a:pathLst>
                  <a:path extrusionOk="0" h="32" w="33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8"/>
              <p:cNvSpPr/>
              <p:nvPr/>
            </p:nvSpPr>
            <p:spPr>
              <a:xfrm>
                <a:off x="11631612" y="1539875"/>
                <a:ext cx="188913" cy="190500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" name="Google Shape;40;p8"/>
              <p:cNvSpPr/>
              <p:nvPr/>
            </p:nvSpPr>
            <p:spPr>
              <a:xfrm>
                <a:off x="11531600" y="5694363"/>
                <a:ext cx="298450" cy="1154113"/>
              </a:xfrm>
              <a:custGeom>
                <a:rect b="b" l="l" r="r" t="t"/>
                <a:pathLst>
                  <a:path extrusionOk="0" h="727" w="188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41" name="Google Shape;41;p8"/>
              <p:cNvSpPr/>
              <p:nvPr/>
            </p:nvSpPr>
            <p:spPr>
              <a:xfrm>
                <a:off x="11772900" y="5551488"/>
                <a:ext cx="157163" cy="155575"/>
              </a:xfrm>
              <a:custGeom>
                <a:rect b="b" l="l" r="r" t="t"/>
                <a:pathLst>
                  <a:path extrusionOk="0" h="33" w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" name="Google Shape;42;p8"/>
              <p:cNvSpPr/>
              <p:nvPr/>
            </p:nvSpPr>
            <p:spPr>
              <a:xfrm>
                <a:off x="11710987" y="4763"/>
                <a:ext cx="304800" cy="1544638"/>
              </a:xfrm>
              <a:custGeom>
                <a:rect b="b" l="l" r="r" t="t"/>
                <a:pathLst>
                  <a:path extrusionOk="0" h="973" w="192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43" name="Google Shape;43;p8"/>
              <p:cNvSpPr/>
              <p:nvPr/>
            </p:nvSpPr>
            <p:spPr>
              <a:xfrm>
                <a:off x="11636375" y="4867275"/>
                <a:ext cx="188913" cy="188913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" name="Google Shape;44;p8"/>
              <p:cNvSpPr/>
              <p:nvPr/>
            </p:nvSpPr>
            <p:spPr>
              <a:xfrm>
                <a:off x="11441112" y="5046663"/>
                <a:ext cx="307975" cy="1801813"/>
              </a:xfrm>
              <a:custGeom>
                <a:rect b="b" l="l" r="r" t="t"/>
                <a:pathLst>
                  <a:path extrusionOk="0" h="1135" w="194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45" name="Google Shape;45;p8"/>
              <p:cNvSpPr/>
              <p:nvPr/>
            </p:nvSpPr>
            <p:spPr>
              <a:xfrm>
                <a:off x="11849100" y="6416675"/>
                <a:ext cx="190500" cy="188913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" name="Google Shape;46;p8"/>
              <p:cNvSpPr/>
              <p:nvPr/>
            </p:nvSpPr>
            <p:spPr>
              <a:xfrm>
                <a:off x="11939587" y="6596063"/>
                <a:ext cx="23813" cy="252413"/>
              </a:xfrm>
              <a:prstGeom prst="rect">
                <a:avLst/>
              </a:pr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47" name="Google Shape;47;p8"/>
          <p:cNvSpPr txBox="1"/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  <a:defRPr b="0" i="0" sz="36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8" name="Google Shape;48;p8"/>
          <p:cNvSpPr txBox="1"/>
          <p:nvPr>
            <p:ph idx="1" type="body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19100" lvl="0" marL="4572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-387350" lvl="1" marL="914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indent="-371475" lvl="2" marL="1371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indent="-355600" lvl="3" marL="1828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indent="-355600" lvl="4" marL="22860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indent="-339725" lvl="5" marL="27432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indent="-339725" lvl="6" marL="3200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indent="-339725" lvl="7" marL="3657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indent="-339725" lvl="8" marL="4114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/>
        </p:txBody>
      </p:sp>
      <p:sp>
        <p:nvSpPr>
          <p:cNvPr id="49" name="Google Shape;49;p8"/>
          <p:cNvSpPr txBox="1"/>
          <p:nvPr>
            <p:ph idx="10" type="dt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/>
        </p:txBody>
      </p:sp>
      <p:sp>
        <p:nvSpPr>
          <p:cNvPr id="50" name="Google Shape;50;p8"/>
          <p:cNvSpPr txBox="1"/>
          <p:nvPr>
            <p:ph idx="11" type="ftr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/>
        </p:txBody>
      </p:sp>
      <p:sp>
        <p:nvSpPr>
          <p:cNvPr id="51" name="Google Shape;51;p8"/>
          <p:cNvSpPr txBox="1"/>
          <p:nvPr>
            <p:ph idx="12" type="sldNum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3.png"/><Relationship Id="rId4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Relationship Id="rId4" Type="http://schemas.openxmlformats.org/officeDocument/2006/relationships/image" Target="../media/image1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"/>
          <p:cNvSpPr txBox="1"/>
          <p:nvPr/>
        </p:nvSpPr>
        <p:spPr>
          <a:xfrm>
            <a:off x="2727820" y="0"/>
            <a:ext cx="6736359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Registration / Login Page</a:t>
            </a:r>
            <a:endParaRPr b="0" i="0" sz="3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Graphical user interface, application&#10;&#10;Description automatically generated" id="235" name="Google Shape;235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97662" y="3106998"/>
            <a:ext cx="5760000" cy="3600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screenshot of a computer&#10;&#10;Description automatically generated with medium confidence" id="236" name="Google Shape;236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1450" y="553998"/>
            <a:ext cx="5760000" cy="360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1"/>
          <p:cNvSpPr txBox="1"/>
          <p:nvPr/>
        </p:nvSpPr>
        <p:spPr>
          <a:xfrm>
            <a:off x="1586494" y="4249248"/>
            <a:ext cx="298991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Page for user registration</a:t>
            </a:r>
            <a:endParaRPr b="0" i="0" sz="1600" u="none" cap="none" strike="noStrik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p1"/>
          <p:cNvSpPr txBox="1"/>
          <p:nvPr/>
        </p:nvSpPr>
        <p:spPr>
          <a:xfrm>
            <a:off x="7682706" y="2639523"/>
            <a:ext cx="298991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Page for user login</a:t>
            </a:r>
            <a:endParaRPr b="0" i="0" sz="1600" u="none" cap="none" strike="noStrik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"/>
          <p:cNvSpPr txBox="1"/>
          <p:nvPr/>
        </p:nvSpPr>
        <p:spPr>
          <a:xfrm>
            <a:off x="2727820" y="0"/>
            <a:ext cx="6736359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Landing Page (Lobby)</a:t>
            </a:r>
            <a:endParaRPr b="0" i="0" sz="3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Graphical user interface, application, Teams&#10;&#10;Description automatically generated" id="244" name="Google Shape;244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16000" y="1629000"/>
            <a:ext cx="5760000" cy="360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2"/>
          <p:cNvSpPr/>
          <p:nvPr/>
        </p:nvSpPr>
        <p:spPr>
          <a:xfrm>
            <a:off x="4563611" y="2942439"/>
            <a:ext cx="1260000" cy="1260000"/>
          </a:xfrm>
          <a:prstGeom prst="rect">
            <a:avLst/>
          </a:prstGeom>
          <a:noFill/>
          <a:ln cap="flat" cmpd="sng" w="25400">
            <a:solidFill>
              <a:srgbClr val="FFC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246" name="Google Shape;246;p2"/>
          <p:cNvSpPr/>
          <p:nvPr/>
        </p:nvSpPr>
        <p:spPr>
          <a:xfrm>
            <a:off x="6368391" y="2942439"/>
            <a:ext cx="1260000" cy="1260000"/>
          </a:xfrm>
          <a:prstGeom prst="rect">
            <a:avLst/>
          </a:prstGeom>
          <a:noFill/>
          <a:ln cap="flat" cmpd="sng" w="25400">
            <a:solidFill>
              <a:srgbClr val="00B0F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cxnSp>
        <p:nvCxnSpPr>
          <p:cNvPr id="247" name="Google Shape;247;p2"/>
          <p:cNvCxnSpPr/>
          <p:nvPr/>
        </p:nvCxnSpPr>
        <p:spPr>
          <a:xfrm rot="10800000">
            <a:off x="5186048" y="4202439"/>
            <a:ext cx="0" cy="1393019"/>
          </a:xfrm>
          <a:prstGeom prst="straightConnector1">
            <a:avLst/>
          </a:prstGeom>
          <a:noFill/>
          <a:ln cap="flat" cmpd="sng" w="25400">
            <a:solidFill>
              <a:srgbClr val="FFC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48" name="Google Shape;248;p2"/>
          <p:cNvSpPr txBox="1"/>
          <p:nvPr/>
        </p:nvSpPr>
        <p:spPr>
          <a:xfrm>
            <a:off x="3265624" y="5595458"/>
            <a:ext cx="3855974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Click here to be redirected next page for live communication room selection</a:t>
            </a:r>
            <a:endParaRPr b="0" i="0" sz="1600" u="none" cap="none" strike="noStrike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9" name="Google Shape;249;p2"/>
          <p:cNvCxnSpPr>
            <a:stCxn id="250" idx="2"/>
          </p:cNvCxnSpPr>
          <p:nvPr/>
        </p:nvCxnSpPr>
        <p:spPr>
          <a:xfrm>
            <a:off x="6998391" y="1505231"/>
            <a:ext cx="0" cy="1437300"/>
          </a:xfrm>
          <a:prstGeom prst="straightConnector1">
            <a:avLst/>
          </a:prstGeom>
          <a:noFill/>
          <a:ln cap="flat" cmpd="sng" w="25400">
            <a:solidFill>
              <a:srgbClr val="00B0F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50" name="Google Shape;250;p2"/>
          <p:cNvSpPr txBox="1"/>
          <p:nvPr/>
        </p:nvSpPr>
        <p:spPr>
          <a:xfrm>
            <a:off x="5285114" y="920456"/>
            <a:ext cx="3426554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Click here to be redirected next page for past logs room selection</a:t>
            </a:r>
            <a:endParaRPr b="0" i="0" sz="1600" u="none" cap="none" strike="noStrike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"/>
          <p:cNvSpPr txBox="1"/>
          <p:nvPr/>
        </p:nvSpPr>
        <p:spPr>
          <a:xfrm>
            <a:off x="2727820" y="0"/>
            <a:ext cx="6736359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Room Selection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For Live Communication or Past Log</a:t>
            </a:r>
            <a:endParaRPr b="0" i="0" sz="3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Graphical user interface&#10;&#10;Description automatically generated with medium confidence" id="256" name="Google Shape;256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4000" y="2038575"/>
            <a:ext cx="5760000" cy="3600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raphical user interface&#10;&#10;Description automatically generated" id="257" name="Google Shape;257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08000" y="2038575"/>
            <a:ext cx="5760000" cy="360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"/>
          <p:cNvSpPr txBox="1"/>
          <p:nvPr/>
        </p:nvSpPr>
        <p:spPr>
          <a:xfrm>
            <a:off x="1103512" y="6115489"/>
            <a:ext cx="3855974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Rooms available for live communication</a:t>
            </a:r>
            <a:endParaRPr b="0" i="0" sz="1600" u="none" cap="none" strike="noStrike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Google Shape;259;p3"/>
          <p:cNvSpPr txBox="1"/>
          <p:nvPr/>
        </p:nvSpPr>
        <p:spPr>
          <a:xfrm>
            <a:off x="7160013" y="6082635"/>
            <a:ext cx="3855974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rgbClr val="00B0F0"/>
                </a:solidFill>
                <a:latin typeface="Arial"/>
                <a:ea typeface="Arial"/>
                <a:cs typeface="Arial"/>
                <a:sym typeface="Arial"/>
              </a:rPr>
              <a:t>Rooms available for past logs viewing</a:t>
            </a:r>
            <a:endParaRPr b="0" i="0" sz="1600" u="none" cap="none" strike="noStrike">
              <a:solidFill>
                <a:srgbClr val="00B0F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p3"/>
          <p:cNvSpPr/>
          <p:nvPr/>
        </p:nvSpPr>
        <p:spPr>
          <a:xfrm>
            <a:off x="799424" y="3028725"/>
            <a:ext cx="4553626" cy="2609850"/>
          </a:xfrm>
          <a:prstGeom prst="rect">
            <a:avLst/>
          </a:prstGeom>
          <a:noFill/>
          <a:ln cap="flat" cmpd="sng" w="25400">
            <a:solidFill>
              <a:srgbClr val="FFC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cxnSp>
        <p:nvCxnSpPr>
          <p:cNvPr id="261" name="Google Shape;261;p3"/>
          <p:cNvCxnSpPr/>
          <p:nvPr/>
        </p:nvCxnSpPr>
        <p:spPr>
          <a:xfrm rot="10800000">
            <a:off x="3031499" y="5638575"/>
            <a:ext cx="0" cy="476914"/>
          </a:xfrm>
          <a:prstGeom prst="straightConnector1">
            <a:avLst/>
          </a:prstGeom>
          <a:noFill/>
          <a:ln cap="flat" cmpd="sng" w="25400">
            <a:solidFill>
              <a:srgbClr val="FFC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62" name="Google Shape;262;p3"/>
          <p:cNvSpPr/>
          <p:nvPr/>
        </p:nvSpPr>
        <p:spPr>
          <a:xfrm>
            <a:off x="6811187" y="3028725"/>
            <a:ext cx="4553626" cy="2609850"/>
          </a:xfrm>
          <a:prstGeom prst="rect">
            <a:avLst/>
          </a:prstGeom>
          <a:noFill/>
          <a:ln cap="flat" cmpd="sng" w="25400">
            <a:solidFill>
              <a:srgbClr val="00B0F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cxnSp>
        <p:nvCxnSpPr>
          <p:cNvPr id="263" name="Google Shape;263;p3"/>
          <p:cNvCxnSpPr/>
          <p:nvPr/>
        </p:nvCxnSpPr>
        <p:spPr>
          <a:xfrm rot="10800000">
            <a:off x="9109599" y="5638575"/>
            <a:ext cx="0" cy="476914"/>
          </a:xfrm>
          <a:prstGeom prst="straightConnector1">
            <a:avLst/>
          </a:prstGeom>
          <a:noFill/>
          <a:ln cap="flat" cmpd="sng" w="25400">
            <a:solidFill>
              <a:srgbClr val="00B0F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64" name="Google Shape;264;p3"/>
          <p:cNvSpPr/>
          <p:nvPr/>
        </p:nvSpPr>
        <p:spPr>
          <a:xfrm>
            <a:off x="799424" y="2781300"/>
            <a:ext cx="3905926" cy="214120"/>
          </a:xfrm>
          <a:prstGeom prst="rect">
            <a:avLst/>
          </a:prstGeom>
          <a:noFill/>
          <a:ln cap="flat" cmpd="sng" w="25400">
            <a:solidFill>
              <a:srgbClr val="FFC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DDCA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cxnSp>
        <p:nvCxnSpPr>
          <p:cNvPr id="265" name="Google Shape;265;p3"/>
          <p:cNvCxnSpPr>
            <a:stCxn id="266" idx="2"/>
          </p:cNvCxnSpPr>
          <p:nvPr/>
        </p:nvCxnSpPr>
        <p:spPr>
          <a:xfrm>
            <a:off x="1628451" y="1790593"/>
            <a:ext cx="0" cy="981300"/>
          </a:xfrm>
          <a:prstGeom prst="straightConnector1">
            <a:avLst/>
          </a:prstGeom>
          <a:noFill/>
          <a:ln cap="flat" cmpd="sng" w="25400">
            <a:solidFill>
              <a:srgbClr val="FFC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66" name="Google Shape;266;p3"/>
          <p:cNvSpPr txBox="1"/>
          <p:nvPr/>
        </p:nvSpPr>
        <p:spPr>
          <a:xfrm>
            <a:off x="152902" y="1205818"/>
            <a:ext cx="2951098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rgbClr val="965803"/>
                </a:solidFill>
                <a:latin typeface="Arial"/>
                <a:ea typeface="Arial"/>
                <a:cs typeface="Arial"/>
                <a:sym typeface="Arial"/>
              </a:rPr>
              <a:t>Rooms available for live communication</a:t>
            </a:r>
            <a:endParaRPr b="0" i="0" sz="1600" u="none" cap="none" strike="noStrike">
              <a:solidFill>
                <a:srgbClr val="96580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3"/>
          <p:cNvSpPr/>
          <p:nvPr/>
        </p:nvSpPr>
        <p:spPr>
          <a:xfrm>
            <a:off x="4762500" y="2771775"/>
            <a:ext cx="590550" cy="223645"/>
          </a:xfrm>
          <a:prstGeom prst="rect">
            <a:avLst/>
          </a:prstGeom>
          <a:noFill/>
          <a:ln cap="flat" cmpd="sng" w="25400">
            <a:solidFill>
              <a:srgbClr val="FFC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DDCA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cxnSp>
        <p:nvCxnSpPr>
          <p:cNvPr id="268" name="Google Shape;268;p3"/>
          <p:cNvCxnSpPr/>
          <p:nvPr/>
        </p:nvCxnSpPr>
        <p:spPr>
          <a:xfrm>
            <a:off x="3911087" y="1790261"/>
            <a:ext cx="0" cy="981514"/>
          </a:xfrm>
          <a:prstGeom prst="straightConnector1">
            <a:avLst/>
          </a:prstGeom>
          <a:noFill/>
          <a:ln cap="flat" cmpd="sng" w="25400">
            <a:solidFill>
              <a:srgbClr val="FFC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69" name="Google Shape;269;p3"/>
          <p:cNvSpPr txBox="1"/>
          <p:nvPr/>
        </p:nvSpPr>
        <p:spPr>
          <a:xfrm>
            <a:off x="2683956" y="1215343"/>
            <a:ext cx="2454262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rgbClr val="965803"/>
                </a:solidFill>
                <a:latin typeface="Arial"/>
                <a:ea typeface="Arial"/>
                <a:cs typeface="Arial"/>
                <a:sym typeface="Arial"/>
              </a:rPr>
              <a:t>Open a new room for live communication</a:t>
            </a:r>
            <a:endParaRPr b="0" i="0" sz="1600" u="none" cap="none" strike="noStrike">
              <a:solidFill>
                <a:srgbClr val="96580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Google Shape;270;p3"/>
          <p:cNvSpPr/>
          <p:nvPr/>
        </p:nvSpPr>
        <p:spPr>
          <a:xfrm>
            <a:off x="6811187" y="2771775"/>
            <a:ext cx="4342588" cy="223644"/>
          </a:xfrm>
          <a:prstGeom prst="rect">
            <a:avLst/>
          </a:prstGeom>
          <a:noFill/>
          <a:ln cap="flat" cmpd="sng" w="25400">
            <a:solidFill>
              <a:srgbClr val="00B0F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cxnSp>
        <p:nvCxnSpPr>
          <p:cNvPr id="271" name="Google Shape;271;p3"/>
          <p:cNvCxnSpPr/>
          <p:nvPr/>
        </p:nvCxnSpPr>
        <p:spPr>
          <a:xfrm>
            <a:off x="8490635" y="1790261"/>
            <a:ext cx="0" cy="981514"/>
          </a:xfrm>
          <a:prstGeom prst="straightConnector1">
            <a:avLst/>
          </a:prstGeom>
          <a:noFill/>
          <a:ln cap="flat" cmpd="sng" w="25400">
            <a:solidFill>
              <a:srgbClr val="21FFFE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72" name="Google Shape;272;p3"/>
          <p:cNvSpPr txBox="1"/>
          <p:nvPr/>
        </p:nvSpPr>
        <p:spPr>
          <a:xfrm>
            <a:off x="7308146" y="1221011"/>
            <a:ext cx="2156033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rgbClr val="21FFFE"/>
                </a:solidFill>
                <a:latin typeface="Arial"/>
                <a:ea typeface="Arial"/>
                <a:cs typeface="Arial"/>
                <a:sym typeface="Arial"/>
              </a:rPr>
              <a:t>Rooms available for past logs viewing</a:t>
            </a:r>
            <a:endParaRPr b="0" i="0" sz="1600" u="none" cap="none" strike="noStrike">
              <a:solidFill>
                <a:srgbClr val="21FFF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p3"/>
          <p:cNvSpPr/>
          <p:nvPr/>
        </p:nvSpPr>
        <p:spPr>
          <a:xfrm>
            <a:off x="5570321" y="2376268"/>
            <a:ext cx="283889" cy="219075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cxnSp>
        <p:nvCxnSpPr>
          <p:cNvPr id="274" name="Google Shape;274;p3"/>
          <p:cNvCxnSpPr/>
          <p:nvPr/>
        </p:nvCxnSpPr>
        <p:spPr>
          <a:xfrm flipH="1">
            <a:off x="5711953" y="1859485"/>
            <a:ext cx="312" cy="490555"/>
          </a:xfrm>
          <a:prstGeom prst="straightConnector1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75" name="Google Shape;275;p3"/>
          <p:cNvSpPr txBox="1"/>
          <p:nvPr/>
        </p:nvSpPr>
        <p:spPr>
          <a:xfrm>
            <a:off x="4965980" y="1128873"/>
            <a:ext cx="2156029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Left icon leads to page of user profiles and right icon is for sign out</a:t>
            </a:r>
            <a:endParaRPr b="0" i="0" sz="14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3"/>
          <p:cNvSpPr/>
          <p:nvPr/>
        </p:nvSpPr>
        <p:spPr>
          <a:xfrm>
            <a:off x="11579309" y="2365008"/>
            <a:ext cx="283889" cy="219075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cxnSp>
        <p:nvCxnSpPr>
          <p:cNvPr id="277" name="Google Shape;277;p3"/>
          <p:cNvCxnSpPr/>
          <p:nvPr/>
        </p:nvCxnSpPr>
        <p:spPr>
          <a:xfrm flipH="1">
            <a:off x="11720941" y="1859484"/>
            <a:ext cx="312" cy="490555"/>
          </a:xfrm>
          <a:prstGeom prst="straightConnector1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78" name="Google Shape;278;p3"/>
          <p:cNvSpPr txBox="1"/>
          <p:nvPr/>
        </p:nvSpPr>
        <p:spPr>
          <a:xfrm>
            <a:off x="10075760" y="1051929"/>
            <a:ext cx="2156029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Left icon leads to page of user profiles and right icon is for sign out</a:t>
            </a:r>
            <a:endParaRPr b="0" i="0" sz="14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"/>
          <p:cNvSpPr txBox="1"/>
          <p:nvPr/>
        </p:nvSpPr>
        <p:spPr>
          <a:xfrm>
            <a:off x="2727820" y="0"/>
            <a:ext cx="6736359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Page of Live Communication</a:t>
            </a:r>
            <a:endParaRPr b="0" i="0" sz="3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Graphical user interface, text&#10;&#10;Description automatically generated" id="284" name="Google Shape;284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51999" y="1089000"/>
            <a:ext cx="7488000" cy="46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4"/>
          <p:cNvSpPr/>
          <p:nvPr/>
        </p:nvSpPr>
        <p:spPr>
          <a:xfrm>
            <a:off x="3657599" y="1514475"/>
            <a:ext cx="257175" cy="219075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286" name="Google Shape;286;p4"/>
          <p:cNvSpPr/>
          <p:nvPr/>
        </p:nvSpPr>
        <p:spPr>
          <a:xfrm>
            <a:off x="6482099" y="1495424"/>
            <a:ext cx="257175" cy="219075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287" name="Google Shape;287;p4"/>
          <p:cNvSpPr/>
          <p:nvPr/>
        </p:nvSpPr>
        <p:spPr>
          <a:xfrm>
            <a:off x="9435603" y="1495423"/>
            <a:ext cx="257175" cy="219075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288" name="Google Shape;288;p4"/>
          <p:cNvSpPr/>
          <p:nvPr/>
        </p:nvSpPr>
        <p:spPr>
          <a:xfrm>
            <a:off x="2351999" y="2124075"/>
            <a:ext cx="1562775" cy="2609850"/>
          </a:xfrm>
          <a:prstGeom prst="rect">
            <a:avLst/>
          </a:prstGeom>
          <a:noFill/>
          <a:ln cap="flat" cmpd="sng" w="25400">
            <a:solidFill>
              <a:srgbClr val="FFC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289" name="Google Shape;289;p4"/>
          <p:cNvSpPr/>
          <p:nvPr/>
        </p:nvSpPr>
        <p:spPr>
          <a:xfrm>
            <a:off x="3914774" y="1714497"/>
            <a:ext cx="2824500" cy="3952877"/>
          </a:xfrm>
          <a:prstGeom prst="rect">
            <a:avLst/>
          </a:prstGeom>
          <a:noFill/>
          <a:ln cap="flat" cmpd="sng" w="25400">
            <a:solidFill>
              <a:srgbClr val="FFC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290" name="Google Shape;290;p4"/>
          <p:cNvSpPr/>
          <p:nvPr/>
        </p:nvSpPr>
        <p:spPr>
          <a:xfrm>
            <a:off x="6868277" y="1714497"/>
            <a:ext cx="2971721" cy="1619253"/>
          </a:xfrm>
          <a:prstGeom prst="rect">
            <a:avLst/>
          </a:prstGeom>
          <a:noFill/>
          <a:ln cap="flat" cmpd="sng" w="25400">
            <a:solidFill>
              <a:srgbClr val="FFC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291" name="Google Shape;291;p4"/>
          <p:cNvSpPr txBox="1"/>
          <p:nvPr/>
        </p:nvSpPr>
        <p:spPr>
          <a:xfrm>
            <a:off x="2666660" y="511461"/>
            <a:ext cx="2239051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Click here to collapse the user selection menu</a:t>
            </a:r>
            <a:endParaRPr b="0" i="0" sz="14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92" name="Google Shape;292;p4"/>
          <p:cNvCxnSpPr>
            <a:stCxn id="291" idx="2"/>
          </p:cNvCxnSpPr>
          <p:nvPr/>
        </p:nvCxnSpPr>
        <p:spPr>
          <a:xfrm flipH="1">
            <a:off x="3785885" y="1034681"/>
            <a:ext cx="300" cy="490500"/>
          </a:xfrm>
          <a:prstGeom prst="straightConnector1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93" name="Google Shape;293;p4"/>
          <p:cNvCxnSpPr/>
          <p:nvPr/>
        </p:nvCxnSpPr>
        <p:spPr>
          <a:xfrm flipH="1">
            <a:off x="6610686" y="1004868"/>
            <a:ext cx="312" cy="490555"/>
          </a:xfrm>
          <a:prstGeom prst="straightConnector1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94" name="Google Shape;294;p4"/>
          <p:cNvSpPr txBox="1"/>
          <p:nvPr/>
        </p:nvSpPr>
        <p:spPr>
          <a:xfrm>
            <a:off x="5604691" y="504448"/>
            <a:ext cx="2011989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Click here to expand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“All” section</a:t>
            </a:r>
            <a:endParaRPr b="0" i="0" sz="14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4"/>
          <p:cNvSpPr txBox="1"/>
          <p:nvPr/>
        </p:nvSpPr>
        <p:spPr>
          <a:xfrm>
            <a:off x="6646505" y="6201795"/>
            <a:ext cx="295288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Buttons for user to send or “officially approve” own console log</a:t>
            </a:r>
            <a:endParaRPr b="0" i="0" sz="14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96" name="Google Shape;296;p4"/>
          <p:cNvCxnSpPr/>
          <p:nvPr/>
        </p:nvCxnSpPr>
        <p:spPr>
          <a:xfrm flipH="1">
            <a:off x="9564190" y="990619"/>
            <a:ext cx="312" cy="490555"/>
          </a:xfrm>
          <a:prstGeom prst="straightConnector1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97" name="Google Shape;297;p4"/>
          <p:cNvSpPr txBox="1"/>
          <p:nvPr/>
        </p:nvSpPr>
        <p:spPr>
          <a:xfrm>
            <a:off x="1990072" y="6084929"/>
            <a:ext cx="2239051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Click here to collapse the user selection menu</a:t>
            </a:r>
            <a:endParaRPr b="0" i="0" sz="1400" u="none" cap="none" strike="noStrike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98" name="Google Shape;298;p4"/>
          <p:cNvCxnSpPr/>
          <p:nvPr/>
        </p:nvCxnSpPr>
        <p:spPr>
          <a:xfrm rot="10800000">
            <a:off x="3109598" y="4733925"/>
            <a:ext cx="0" cy="1393019"/>
          </a:xfrm>
          <a:prstGeom prst="straightConnector1">
            <a:avLst/>
          </a:prstGeom>
          <a:noFill/>
          <a:ln cap="flat" cmpd="sng" w="25400">
            <a:solidFill>
              <a:srgbClr val="FFC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99" name="Google Shape;299;p4"/>
          <p:cNvCxnSpPr/>
          <p:nvPr/>
        </p:nvCxnSpPr>
        <p:spPr>
          <a:xfrm rot="10800000">
            <a:off x="5327024" y="5650030"/>
            <a:ext cx="0" cy="476914"/>
          </a:xfrm>
          <a:prstGeom prst="straightConnector1">
            <a:avLst/>
          </a:prstGeom>
          <a:noFill/>
          <a:ln cap="flat" cmpd="sng" w="25400">
            <a:solidFill>
              <a:srgbClr val="FFC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00" name="Google Shape;300;p4"/>
          <p:cNvSpPr txBox="1"/>
          <p:nvPr/>
        </p:nvSpPr>
        <p:spPr>
          <a:xfrm>
            <a:off x="4266089" y="6084929"/>
            <a:ext cx="2239051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“All” section to view all the console logs published by all users</a:t>
            </a:r>
            <a:endParaRPr b="0" i="0" sz="1400" u="none" cap="none" strike="noStrike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1" name="Google Shape;301;p4"/>
          <p:cNvCxnSpPr/>
          <p:nvPr/>
        </p:nvCxnSpPr>
        <p:spPr>
          <a:xfrm>
            <a:off x="9997962" y="2397150"/>
            <a:ext cx="0" cy="315929"/>
          </a:xfrm>
          <a:prstGeom prst="straightConnector1">
            <a:avLst/>
          </a:prstGeom>
          <a:noFill/>
          <a:ln cap="flat" cmpd="sng" w="25400">
            <a:solidFill>
              <a:srgbClr val="FFC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02" name="Google Shape;302;p4"/>
          <p:cNvSpPr txBox="1"/>
          <p:nvPr/>
        </p:nvSpPr>
        <p:spPr>
          <a:xfrm>
            <a:off x="10155927" y="2205770"/>
            <a:ext cx="1861049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“My logs” section to view all the console logs published by the users</a:t>
            </a:r>
            <a:endParaRPr b="0" i="0" sz="1400" u="none" cap="none" strike="noStrike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Google Shape;303;p4"/>
          <p:cNvSpPr/>
          <p:nvPr/>
        </p:nvSpPr>
        <p:spPr>
          <a:xfrm>
            <a:off x="2346143" y="1800167"/>
            <a:ext cx="1562775" cy="323908"/>
          </a:xfrm>
          <a:prstGeom prst="rect">
            <a:avLst/>
          </a:prstGeom>
          <a:noFill/>
          <a:ln cap="flat" cmpd="sng" w="25400">
            <a:solidFill>
              <a:srgbClr val="D099E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cxnSp>
        <p:nvCxnSpPr>
          <p:cNvPr id="304" name="Google Shape;304;p4"/>
          <p:cNvCxnSpPr/>
          <p:nvPr/>
        </p:nvCxnSpPr>
        <p:spPr>
          <a:xfrm flipH="1" rot="-5400000">
            <a:off x="2085096" y="1716688"/>
            <a:ext cx="312" cy="490555"/>
          </a:xfrm>
          <a:prstGeom prst="straightConnector1">
            <a:avLst/>
          </a:prstGeom>
          <a:noFill/>
          <a:ln cap="flat" cmpd="sng" w="25400">
            <a:solidFill>
              <a:srgbClr val="8E2EB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05" name="Google Shape;305;p4"/>
          <p:cNvSpPr txBox="1"/>
          <p:nvPr/>
        </p:nvSpPr>
        <p:spPr>
          <a:xfrm>
            <a:off x="286948" y="1592477"/>
            <a:ext cx="1562776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7030A0"/>
                </a:solidFill>
                <a:latin typeface="Arial"/>
                <a:ea typeface="Arial"/>
                <a:cs typeface="Arial"/>
                <a:sym typeface="Arial"/>
              </a:rPr>
              <a:t>Search Bar for room participants searching</a:t>
            </a:r>
            <a:endParaRPr b="0" i="0" sz="1400" u="none" cap="none" strike="noStrike">
              <a:solidFill>
                <a:srgbClr val="7030A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p4"/>
          <p:cNvSpPr/>
          <p:nvPr/>
        </p:nvSpPr>
        <p:spPr>
          <a:xfrm>
            <a:off x="6868277" y="3388068"/>
            <a:ext cx="2960844" cy="2060232"/>
          </a:xfrm>
          <a:prstGeom prst="rect">
            <a:avLst/>
          </a:prstGeom>
          <a:noFill/>
          <a:ln cap="flat" cmpd="sng" w="25400">
            <a:solidFill>
              <a:srgbClr val="D099E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cxnSp>
        <p:nvCxnSpPr>
          <p:cNvPr id="307" name="Google Shape;307;p4"/>
          <p:cNvCxnSpPr/>
          <p:nvPr/>
        </p:nvCxnSpPr>
        <p:spPr>
          <a:xfrm>
            <a:off x="10078452" y="4228436"/>
            <a:ext cx="0" cy="476914"/>
          </a:xfrm>
          <a:prstGeom prst="straightConnector1">
            <a:avLst/>
          </a:prstGeom>
          <a:noFill/>
          <a:ln cap="flat" cmpd="sng" w="25400">
            <a:solidFill>
              <a:srgbClr val="DFBAED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08" name="Google Shape;308;p4"/>
          <p:cNvSpPr txBox="1"/>
          <p:nvPr/>
        </p:nvSpPr>
        <p:spPr>
          <a:xfrm>
            <a:off x="10327783" y="3989839"/>
            <a:ext cx="1779841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D099E4"/>
                </a:solidFill>
                <a:latin typeface="Arial"/>
                <a:ea typeface="Arial"/>
                <a:cs typeface="Arial"/>
                <a:sym typeface="Arial"/>
              </a:rPr>
              <a:t>Area for the user to enter content of console logs to be sent.</a:t>
            </a:r>
            <a:endParaRPr b="0" i="0" sz="1400" u="none" cap="none" strike="noStrike">
              <a:solidFill>
                <a:srgbClr val="D099E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p4"/>
          <p:cNvSpPr/>
          <p:nvPr/>
        </p:nvSpPr>
        <p:spPr>
          <a:xfrm>
            <a:off x="6839702" y="5509632"/>
            <a:ext cx="1283243" cy="194543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cxnSp>
        <p:nvCxnSpPr>
          <p:cNvPr id="310" name="Google Shape;310;p4"/>
          <p:cNvCxnSpPr/>
          <p:nvPr/>
        </p:nvCxnSpPr>
        <p:spPr>
          <a:xfrm rot="10800000">
            <a:off x="7481011" y="5704175"/>
            <a:ext cx="312" cy="490555"/>
          </a:xfrm>
          <a:prstGeom prst="straightConnector1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11" name="Google Shape;311;p4"/>
          <p:cNvSpPr txBox="1"/>
          <p:nvPr/>
        </p:nvSpPr>
        <p:spPr>
          <a:xfrm>
            <a:off x="8620347" y="656848"/>
            <a:ext cx="2114783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Click here to expand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“My logs” section</a:t>
            </a:r>
            <a:endParaRPr b="0" i="0" sz="14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5"/>
          <p:cNvSpPr txBox="1"/>
          <p:nvPr/>
        </p:nvSpPr>
        <p:spPr>
          <a:xfrm>
            <a:off x="2727820" y="0"/>
            <a:ext cx="6736359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Page of Past Logs</a:t>
            </a:r>
            <a:endParaRPr b="0" i="0" sz="3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Graphical user interface, application&#10;&#10;Description automatically generated" id="317" name="Google Shape;317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51999" y="1089000"/>
            <a:ext cx="7488000" cy="46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5"/>
          <p:cNvSpPr/>
          <p:nvPr/>
        </p:nvSpPr>
        <p:spPr>
          <a:xfrm>
            <a:off x="2355668" y="1800167"/>
            <a:ext cx="1562775" cy="323908"/>
          </a:xfrm>
          <a:prstGeom prst="rect">
            <a:avLst/>
          </a:prstGeom>
          <a:noFill/>
          <a:ln cap="flat" cmpd="sng" w="25400">
            <a:solidFill>
              <a:srgbClr val="D099E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cxnSp>
        <p:nvCxnSpPr>
          <p:cNvPr id="319" name="Google Shape;319;p5"/>
          <p:cNvCxnSpPr/>
          <p:nvPr/>
        </p:nvCxnSpPr>
        <p:spPr>
          <a:xfrm flipH="1" rot="-5400000">
            <a:off x="2094621" y="1716688"/>
            <a:ext cx="312" cy="490555"/>
          </a:xfrm>
          <a:prstGeom prst="straightConnector1">
            <a:avLst/>
          </a:prstGeom>
          <a:noFill/>
          <a:ln cap="flat" cmpd="sng" w="25400">
            <a:solidFill>
              <a:srgbClr val="8E2EB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20" name="Google Shape;320;p5"/>
          <p:cNvSpPr txBox="1"/>
          <p:nvPr/>
        </p:nvSpPr>
        <p:spPr>
          <a:xfrm>
            <a:off x="296473" y="1592477"/>
            <a:ext cx="1562776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7030A0"/>
                </a:solidFill>
                <a:latin typeface="Arial"/>
                <a:ea typeface="Arial"/>
                <a:cs typeface="Arial"/>
                <a:sym typeface="Arial"/>
              </a:rPr>
              <a:t>Search Bar for room participants searching</a:t>
            </a:r>
            <a:endParaRPr b="0" i="0" sz="1400" u="none" cap="none" strike="noStrike">
              <a:solidFill>
                <a:srgbClr val="7030A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p5"/>
          <p:cNvSpPr/>
          <p:nvPr/>
        </p:nvSpPr>
        <p:spPr>
          <a:xfrm>
            <a:off x="2351999" y="2124075"/>
            <a:ext cx="1562775" cy="2609850"/>
          </a:xfrm>
          <a:prstGeom prst="rect">
            <a:avLst/>
          </a:prstGeom>
          <a:noFill/>
          <a:ln cap="flat" cmpd="sng" w="25400">
            <a:solidFill>
              <a:srgbClr val="FFC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322" name="Google Shape;322;p5"/>
          <p:cNvSpPr txBox="1"/>
          <p:nvPr/>
        </p:nvSpPr>
        <p:spPr>
          <a:xfrm>
            <a:off x="1990072" y="6084929"/>
            <a:ext cx="2239051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Click here to collapse the user selection menu</a:t>
            </a:r>
            <a:endParaRPr b="0" i="0" sz="1400" u="none" cap="none" strike="noStrike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23" name="Google Shape;323;p5"/>
          <p:cNvCxnSpPr/>
          <p:nvPr/>
        </p:nvCxnSpPr>
        <p:spPr>
          <a:xfrm rot="10800000">
            <a:off x="3109598" y="4733925"/>
            <a:ext cx="0" cy="1393019"/>
          </a:xfrm>
          <a:prstGeom prst="straightConnector1">
            <a:avLst/>
          </a:prstGeom>
          <a:noFill/>
          <a:ln cap="flat" cmpd="sng" w="25400">
            <a:solidFill>
              <a:srgbClr val="FFC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24" name="Google Shape;324;p5"/>
          <p:cNvSpPr/>
          <p:nvPr/>
        </p:nvSpPr>
        <p:spPr>
          <a:xfrm>
            <a:off x="3657599" y="1514475"/>
            <a:ext cx="257175" cy="219075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325" name="Google Shape;325;p5"/>
          <p:cNvSpPr/>
          <p:nvPr/>
        </p:nvSpPr>
        <p:spPr>
          <a:xfrm>
            <a:off x="6482099" y="1495424"/>
            <a:ext cx="257175" cy="219075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326" name="Google Shape;326;p5"/>
          <p:cNvSpPr/>
          <p:nvPr/>
        </p:nvSpPr>
        <p:spPr>
          <a:xfrm>
            <a:off x="9435603" y="1495423"/>
            <a:ext cx="257175" cy="219075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327" name="Google Shape;327;p5"/>
          <p:cNvSpPr txBox="1"/>
          <p:nvPr/>
        </p:nvSpPr>
        <p:spPr>
          <a:xfrm>
            <a:off x="2666660" y="511461"/>
            <a:ext cx="2239051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Click here to collapse the user selection menu</a:t>
            </a:r>
            <a:endParaRPr b="0" i="0" sz="14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28" name="Google Shape;328;p5"/>
          <p:cNvCxnSpPr>
            <a:stCxn id="327" idx="2"/>
          </p:cNvCxnSpPr>
          <p:nvPr/>
        </p:nvCxnSpPr>
        <p:spPr>
          <a:xfrm flipH="1">
            <a:off x="3785885" y="1034681"/>
            <a:ext cx="300" cy="490500"/>
          </a:xfrm>
          <a:prstGeom prst="straightConnector1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29" name="Google Shape;329;p5"/>
          <p:cNvCxnSpPr/>
          <p:nvPr/>
        </p:nvCxnSpPr>
        <p:spPr>
          <a:xfrm flipH="1">
            <a:off x="6610686" y="1004868"/>
            <a:ext cx="312" cy="490555"/>
          </a:xfrm>
          <a:prstGeom prst="straightConnector1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30" name="Google Shape;330;p5"/>
          <p:cNvSpPr txBox="1"/>
          <p:nvPr/>
        </p:nvSpPr>
        <p:spPr>
          <a:xfrm>
            <a:off x="5604691" y="504448"/>
            <a:ext cx="2011989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Click here to expand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“All” section</a:t>
            </a:r>
            <a:endParaRPr b="0" i="0" sz="14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5"/>
          <p:cNvSpPr txBox="1"/>
          <p:nvPr/>
        </p:nvSpPr>
        <p:spPr>
          <a:xfrm>
            <a:off x="8467947" y="504448"/>
            <a:ext cx="2114783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Click here to expand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“My logs” section</a:t>
            </a:r>
            <a:endParaRPr b="0" i="0" sz="14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32" name="Google Shape;332;p5"/>
          <p:cNvCxnSpPr/>
          <p:nvPr/>
        </p:nvCxnSpPr>
        <p:spPr>
          <a:xfrm flipH="1">
            <a:off x="9564190" y="990619"/>
            <a:ext cx="312" cy="490555"/>
          </a:xfrm>
          <a:prstGeom prst="straightConnector1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33" name="Google Shape;333;p5"/>
          <p:cNvSpPr/>
          <p:nvPr/>
        </p:nvSpPr>
        <p:spPr>
          <a:xfrm>
            <a:off x="3914774" y="1714497"/>
            <a:ext cx="2824500" cy="4054503"/>
          </a:xfrm>
          <a:prstGeom prst="rect">
            <a:avLst/>
          </a:prstGeom>
          <a:noFill/>
          <a:ln cap="flat" cmpd="sng" w="25400">
            <a:solidFill>
              <a:srgbClr val="FFC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334" name="Google Shape;334;p5"/>
          <p:cNvSpPr/>
          <p:nvPr/>
        </p:nvSpPr>
        <p:spPr>
          <a:xfrm>
            <a:off x="6868277" y="1714497"/>
            <a:ext cx="2971721" cy="4054503"/>
          </a:xfrm>
          <a:prstGeom prst="rect">
            <a:avLst/>
          </a:prstGeom>
          <a:noFill/>
          <a:ln cap="flat" cmpd="sng" w="25400">
            <a:solidFill>
              <a:srgbClr val="FFC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cxnSp>
        <p:nvCxnSpPr>
          <p:cNvPr id="335" name="Google Shape;335;p5"/>
          <p:cNvCxnSpPr>
            <a:endCxn id="333" idx="2"/>
          </p:cNvCxnSpPr>
          <p:nvPr/>
        </p:nvCxnSpPr>
        <p:spPr>
          <a:xfrm rot="10800000">
            <a:off x="5327024" y="5769000"/>
            <a:ext cx="0" cy="357900"/>
          </a:xfrm>
          <a:prstGeom prst="straightConnector1">
            <a:avLst/>
          </a:prstGeom>
          <a:noFill/>
          <a:ln cap="flat" cmpd="sng" w="25400">
            <a:solidFill>
              <a:srgbClr val="FFC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36" name="Google Shape;336;p5"/>
          <p:cNvSpPr txBox="1"/>
          <p:nvPr/>
        </p:nvSpPr>
        <p:spPr>
          <a:xfrm>
            <a:off x="4266089" y="6084929"/>
            <a:ext cx="2239051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“All” section to view all the console logs “approved” by all users</a:t>
            </a:r>
            <a:endParaRPr b="0" i="0" sz="1400" u="none" cap="none" strike="noStrike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37" name="Google Shape;337;p5"/>
          <p:cNvCxnSpPr/>
          <p:nvPr/>
        </p:nvCxnSpPr>
        <p:spPr>
          <a:xfrm rot="10800000">
            <a:off x="8467947" y="5769000"/>
            <a:ext cx="0" cy="315929"/>
          </a:xfrm>
          <a:prstGeom prst="straightConnector1">
            <a:avLst/>
          </a:prstGeom>
          <a:noFill/>
          <a:ln cap="flat" cmpd="sng" w="25400">
            <a:solidFill>
              <a:srgbClr val="FFC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38" name="Google Shape;338;p5"/>
          <p:cNvSpPr txBox="1"/>
          <p:nvPr/>
        </p:nvSpPr>
        <p:spPr>
          <a:xfrm>
            <a:off x="6850793" y="6092908"/>
            <a:ext cx="3234308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“My logs” section to view all the console logs “approved” by the users</a:t>
            </a:r>
            <a:endParaRPr b="0" i="0" sz="1400" u="none" cap="none" strike="noStrike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6"/>
          <p:cNvSpPr txBox="1"/>
          <p:nvPr/>
        </p:nvSpPr>
        <p:spPr>
          <a:xfrm>
            <a:off x="2727820" y="0"/>
            <a:ext cx="6736359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Page of User Profiles</a:t>
            </a:r>
            <a:endParaRPr b="0" i="0" sz="3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Graphical user interface, website&#10;&#10;Description automatically generated" id="344" name="Google Shape;344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41118" y="1269000"/>
            <a:ext cx="9709762" cy="43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6"/>
          <p:cNvSpPr/>
          <p:nvPr/>
        </p:nvSpPr>
        <p:spPr>
          <a:xfrm>
            <a:off x="1241117" y="2198444"/>
            <a:ext cx="2155748" cy="2733151"/>
          </a:xfrm>
          <a:prstGeom prst="rect">
            <a:avLst/>
          </a:prstGeom>
          <a:noFill/>
          <a:ln cap="flat" cmpd="sng" w="2540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346" name="Google Shape;346;p6"/>
          <p:cNvSpPr/>
          <p:nvPr/>
        </p:nvSpPr>
        <p:spPr>
          <a:xfrm>
            <a:off x="1241119" y="1811309"/>
            <a:ext cx="2155748" cy="369116"/>
          </a:xfrm>
          <a:prstGeom prst="rect">
            <a:avLst/>
          </a:prstGeom>
          <a:noFill/>
          <a:ln cap="flat" cmpd="sng" w="25400">
            <a:solidFill>
              <a:srgbClr val="D099E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347" name="Google Shape;347;p6"/>
          <p:cNvSpPr/>
          <p:nvPr/>
        </p:nvSpPr>
        <p:spPr>
          <a:xfrm>
            <a:off x="3160209" y="1355307"/>
            <a:ext cx="327171" cy="283332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348" name="Google Shape;348;p6"/>
          <p:cNvSpPr/>
          <p:nvPr/>
        </p:nvSpPr>
        <p:spPr>
          <a:xfrm>
            <a:off x="3606591" y="3603805"/>
            <a:ext cx="7265541" cy="1985195"/>
          </a:xfrm>
          <a:prstGeom prst="rect">
            <a:avLst/>
          </a:prstGeom>
          <a:noFill/>
          <a:ln cap="flat" cmpd="sng" w="25400">
            <a:solidFill>
              <a:srgbClr val="00B0F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349" name="Google Shape;349;p6"/>
          <p:cNvSpPr txBox="1"/>
          <p:nvPr/>
        </p:nvSpPr>
        <p:spPr>
          <a:xfrm>
            <a:off x="2202514" y="589213"/>
            <a:ext cx="2239051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Click here to collapse the user selection menu</a:t>
            </a:r>
            <a:endParaRPr b="0" i="0" sz="14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50" name="Google Shape;350;p6"/>
          <p:cNvCxnSpPr/>
          <p:nvPr/>
        </p:nvCxnSpPr>
        <p:spPr>
          <a:xfrm>
            <a:off x="3322040" y="1110866"/>
            <a:ext cx="0" cy="248836"/>
          </a:xfrm>
          <a:prstGeom prst="straightConnector1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51" name="Google Shape;351;p6"/>
          <p:cNvCxnSpPr>
            <a:stCxn id="352" idx="1"/>
            <a:endCxn id="346" idx="3"/>
          </p:cNvCxnSpPr>
          <p:nvPr/>
        </p:nvCxnSpPr>
        <p:spPr>
          <a:xfrm flipH="1">
            <a:off x="3397003" y="899668"/>
            <a:ext cx="1382700" cy="1096200"/>
          </a:xfrm>
          <a:prstGeom prst="straightConnector1">
            <a:avLst/>
          </a:prstGeom>
          <a:noFill/>
          <a:ln cap="flat" cmpd="sng" w="25400">
            <a:solidFill>
              <a:srgbClr val="8E2EB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52" name="Google Shape;352;p6"/>
          <p:cNvSpPr txBox="1"/>
          <p:nvPr/>
        </p:nvSpPr>
        <p:spPr>
          <a:xfrm>
            <a:off x="4779703" y="530336"/>
            <a:ext cx="1562776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7030A0"/>
                </a:solidFill>
                <a:latin typeface="Arial"/>
                <a:ea typeface="Arial"/>
                <a:cs typeface="Arial"/>
                <a:sym typeface="Arial"/>
              </a:rPr>
              <a:t>Search Bar for room participants searching</a:t>
            </a:r>
            <a:endParaRPr b="0" i="0" sz="1400" u="none" cap="none" strike="noStrike">
              <a:solidFill>
                <a:srgbClr val="7030A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3" name="Google Shape;353;p6"/>
          <p:cNvSpPr txBox="1"/>
          <p:nvPr/>
        </p:nvSpPr>
        <p:spPr>
          <a:xfrm>
            <a:off x="1274894" y="5995224"/>
            <a:ext cx="2239051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Click here to collapse the user selection menu</a:t>
            </a:r>
            <a:endParaRPr b="0" i="0" sz="1400" u="none" cap="none" strike="noStrik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54" name="Google Shape;354;p6"/>
          <p:cNvCxnSpPr/>
          <p:nvPr/>
        </p:nvCxnSpPr>
        <p:spPr>
          <a:xfrm rot="10800000">
            <a:off x="2325910" y="4931595"/>
            <a:ext cx="0" cy="1101240"/>
          </a:xfrm>
          <a:prstGeom prst="straightConnector1">
            <a:avLst/>
          </a:prstGeom>
          <a:noFill/>
          <a:ln cap="flat" cmpd="sng" w="25400">
            <a:solidFill>
              <a:srgbClr val="FFFF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55" name="Google Shape;355;p6"/>
          <p:cNvSpPr txBox="1"/>
          <p:nvPr/>
        </p:nvSpPr>
        <p:spPr>
          <a:xfrm>
            <a:off x="6096000" y="6191124"/>
            <a:ext cx="2239051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B0F0"/>
                </a:solidFill>
                <a:latin typeface="Arial"/>
                <a:ea typeface="Arial"/>
                <a:cs typeface="Arial"/>
                <a:sym typeface="Arial"/>
              </a:rPr>
              <a:t>Click here to collapse the user selection menu</a:t>
            </a:r>
            <a:endParaRPr b="0" i="0" sz="1400" u="none" cap="none" strike="noStrike">
              <a:solidFill>
                <a:srgbClr val="00B0F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56" name="Google Shape;356;p6"/>
          <p:cNvCxnSpPr/>
          <p:nvPr/>
        </p:nvCxnSpPr>
        <p:spPr>
          <a:xfrm rot="10800000">
            <a:off x="7147016" y="5586176"/>
            <a:ext cx="0" cy="642560"/>
          </a:xfrm>
          <a:prstGeom prst="straightConnector1">
            <a:avLst/>
          </a:prstGeom>
          <a:noFill/>
          <a:ln cap="flat" cmpd="sng" w="25400">
            <a:solidFill>
              <a:srgbClr val="00B0F0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7"/>
          <p:cNvSpPr txBox="1"/>
          <p:nvPr/>
        </p:nvSpPr>
        <p:spPr>
          <a:xfrm>
            <a:off x="2727820" y="96969"/>
            <a:ext cx="6736359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Remote Database</a:t>
            </a:r>
            <a:endParaRPr b="0" i="0" sz="3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Text&#10;&#10;Description automatically generated" id="362" name="Google Shape;362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87303" y="1266825"/>
            <a:ext cx="3057525" cy="43243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ext&#10;&#10;Description automatically generated with medium confidence" id="363" name="Google Shape;363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47173" y="2685637"/>
            <a:ext cx="6292957" cy="1486727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7"/>
          <p:cNvSpPr txBox="1"/>
          <p:nvPr/>
        </p:nvSpPr>
        <p:spPr>
          <a:xfrm>
            <a:off x="2598695" y="4257637"/>
            <a:ext cx="298991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User Data in Database</a:t>
            </a:r>
            <a:endParaRPr b="0" i="0" sz="1600" u="none" cap="none" strike="noStrik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5" name="Google Shape;365;p7"/>
          <p:cNvSpPr txBox="1"/>
          <p:nvPr/>
        </p:nvSpPr>
        <p:spPr>
          <a:xfrm>
            <a:off x="8221109" y="5622258"/>
            <a:ext cx="2989912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Console Logs Data in Database</a:t>
            </a:r>
            <a:endParaRPr b="0" i="0" sz="1600" u="none" cap="none" strike="noStrik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ircuit">
  <a:themeElements>
    <a:clrScheme name="Circuit">
      <a:dk1>
        <a:srgbClr val="000000"/>
      </a:dk1>
      <a:lt1>
        <a:srgbClr val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2021-10-03T05:53:10Z</dcterms:created>
  <dc:creator>Wei Tan</dc:creator>
</cp:coreProperties>
</file>